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handoutMasterIdLst>
    <p:handoutMasterId r:id="rId19"/>
  </p:handoutMasterIdLst>
  <p:sldIdLst>
    <p:sldId id="263" r:id="rId5"/>
    <p:sldId id="350" r:id="rId6"/>
    <p:sldId id="447" r:id="rId7"/>
    <p:sldId id="351" r:id="rId8"/>
    <p:sldId id="481" r:id="rId9"/>
    <p:sldId id="323" r:id="rId10"/>
    <p:sldId id="480" r:id="rId11"/>
    <p:sldId id="478" r:id="rId12"/>
    <p:sldId id="383" r:id="rId13"/>
    <p:sldId id="349" r:id="rId14"/>
    <p:sldId id="355" r:id="rId15"/>
    <p:sldId id="479" r:id="rId16"/>
    <p:sldId id="306" r:id="rId17"/>
  </p:sldIdLst>
  <p:sldSz cx="12192000" cy="6858000"/>
  <p:notesSz cx="6858000" cy="9144000"/>
  <p:embeddedFontLst>
    <p:embeddedFont>
      <p:font typeface="Amasis MT Pro" panose="02040504050005020304" pitchFamily="18" charset="0"/>
      <p:regular r:id="rId20"/>
    </p:embeddedFont>
    <p:embeddedFont>
      <p:font typeface="Amasis MT Pro Black" panose="02040A04050005020304" pitchFamily="18" charset="0"/>
      <p:bold r:id="rId21"/>
      <p:boldItalic r:id="rId22"/>
    </p:embeddedFont>
    <p:embeddedFont>
      <p:font typeface="Proxima Nova Rg" panose="020005060300000200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65100" autoAdjust="0"/>
  </p:normalViewPr>
  <p:slideViewPr>
    <p:cSldViewPr snapToGrid="0" snapToObjects="1">
      <p:cViewPr varScale="1">
        <p:scale>
          <a:sx n="50" d="100"/>
          <a:sy n="50" d="100"/>
        </p:scale>
        <p:origin x="2261" y="43"/>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B13BC-ACF4-49F4-8B86-E74D0C587BA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F118F4C-6919-4FA3-83CF-D0FF48A5697D}">
      <dgm:prSet phldrT="[Text]"/>
      <dgm:spPr/>
      <dgm:t>
        <a:bodyPr/>
        <a:lstStyle/>
        <a:p>
          <a:r>
            <a:rPr lang="en-US" dirty="0"/>
            <a:t>Individual and Couples  Counseling</a:t>
          </a:r>
        </a:p>
      </dgm:t>
    </dgm:pt>
    <dgm:pt modelId="{2A205A5A-53F8-47F2-90FC-93DC3CA54FC8}" type="parTrans" cxnId="{DE4AD17B-0AF5-4195-9A11-7A1AF39DA8BC}">
      <dgm:prSet/>
      <dgm:spPr/>
      <dgm:t>
        <a:bodyPr/>
        <a:lstStyle/>
        <a:p>
          <a:endParaRPr lang="en-US"/>
        </a:p>
      </dgm:t>
    </dgm:pt>
    <dgm:pt modelId="{BA3EFE6F-E78F-462F-B72B-FC2A63B7CAEC}" type="sibTrans" cxnId="{DE4AD17B-0AF5-4195-9A11-7A1AF39DA8BC}">
      <dgm:prSet/>
      <dgm:spPr/>
      <dgm:t>
        <a:bodyPr/>
        <a:lstStyle/>
        <a:p>
          <a:endParaRPr lang="en-US"/>
        </a:p>
      </dgm:t>
    </dgm:pt>
    <dgm:pt modelId="{E32EBB18-6BF9-4B95-937B-A9871E7E2EB7}">
      <dgm:prSet phldrT="[Text]"/>
      <dgm:spPr/>
      <dgm:t>
        <a:bodyPr/>
        <a:lstStyle/>
        <a:p>
          <a:r>
            <a:rPr lang="en-US" dirty="0"/>
            <a:t>Gender Transition Services</a:t>
          </a:r>
        </a:p>
      </dgm:t>
    </dgm:pt>
    <dgm:pt modelId="{7F2970D5-B508-465D-8265-80129DD7CCE6}" type="parTrans" cxnId="{2F15219F-2DFB-4774-9199-5B8BA5E840CA}">
      <dgm:prSet/>
      <dgm:spPr/>
      <dgm:t>
        <a:bodyPr/>
        <a:lstStyle/>
        <a:p>
          <a:endParaRPr lang="en-US"/>
        </a:p>
      </dgm:t>
    </dgm:pt>
    <dgm:pt modelId="{4C71A453-A6C4-42FA-87DE-169D6CF4F25A}" type="sibTrans" cxnId="{2F15219F-2DFB-4774-9199-5B8BA5E840CA}">
      <dgm:prSet/>
      <dgm:spPr/>
      <dgm:t>
        <a:bodyPr/>
        <a:lstStyle/>
        <a:p>
          <a:endParaRPr lang="en-US"/>
        </a:p>
      </dgm:t>
    </dgm:pt>
    <dgm:pt modelId="{CB96C11A-DF3C-44AE-B2A3-1E9D13E47080}">
      <dgm:prSet phldrT="[Text]"/>
      <dgm:spPr/>
      <dgm:t>
        <a:bodyPr/>
        <a:lstStyle/>
        <a:p>
          <a:r>
            <a:rPr lang="en-US" dirty="0"/>
            <a:t>Substance Use Services</a:t>
          </a:r>
        </a:p>
      </dgm:t>
    </dgm:pt>
    <dgm:pt modelId="{DB0B2336-AE57-4D74-8DFB-5F7CAB5FCEF1}" type="parTrans" cxnId="{D580335F-3487-43E4-92DC-FA8CC0CF6727}">
      <dgm:prSet/>
      <dgm:spPr/>
      <dgm:t>
        <a:bodyPr/>
        <a:lstStyle/>
        <a:p>
          <a:endParaRPr lang="en-US"/>
        </a:p>
      </dgm:t>
    </dgm:pt>
    <dgm:pt modelId="{884512E7-6BA7-42DA-975C-3BB4FE0A06A8}" type="sibTrans" cxnId="{D580335F-3487-43E4-92DC-FA8CC0CF6727}">
      <dgm:prSet/>
      <dgm:spPr/>
      <dgm:t>
        <a:bodyPr/>
        <a:lstStyle/>
        <a:p>
          <a:endParaRPr lang="en-US"/>
        </a:p>
      </dgm:t>
    </dgm:pt>
    <dgm:pt modelId="{4197697D-506B-4529-9F8B-7D08CBAFDE1A}">
      <dgm:prSet phldrT="[Text]"/>
      <dgm:spPr/>
      <dgm:t>
        <a:bodyPr/>
        <a:lstStyle/>
        <a:p>
          <a:r>
            <a:rPr lang="en-US" dirty="0"/>
            <a:t>Online and Digital Platforms</a:t>
          </a:r>
        </a:p>
      </dgm:t>
    </dgm:pt>
    <dgm:pt modelId="{2CE3E9A8-9DDC-4682-9E18-AA0F6E1A069F}" type="parTrans" cxnId="{E878D6B3-36FF-41D9-BD4D-CAEC20FCD8E9}">
      <dgm:prSet/>
      <dgm:spPr/>
      <dgm:t>
        <a:bodyPr/>
        <a:lstStyle/>
        <a:p>
          <a:endParaRPr lang="en-US"/>
        </a:p>
      </dgm:t>
    </dgm:pt>
    <dgm:pt modelId="{7B9073BF-59BC-4CE3-9691-C711F9D7C671}" type="sibTrans" cxnId="{E878D6B3-36FF-41D9-BD4D-CAEC20FCD8E9}">
      <dgm:prSet/>
      <dgm:spPr/>
      <dgm:t>
        <a:bodyPr/>
        <a:lstStyle/>
        <a:p>
          <a:endParaRPr lang="en-US"/>
        </a:p>
      </dgm:t>
    </dgm:pt>
    <dgm:pt modelId="{485303A8-F6BE-4C76-9F54-EF624FC3C47F}">
      <dgm:prSet/>
      <dgm:spPr/>
      <dgm:t>
        <a:bodyPr/>
        <a:lstStyle/>
        <a:p>
          <a:r>
            <a:rPr lang="en-US" dirty="0">
              <a:solidFill>
                <a:srgbClr val="006241"/>
              </a:solidFill>
            </a:rPr>
            <a:t>Collegiate Recovery Community</a:t>
          </a:r>
        </a:p>
      </dgm:t>
    </dgm:pt>
    <dgm:pt modelId="{C8811B13-06B3-433E-9A94-038987EBA964}" type="parTrans" cxnId="{1E7C45D7-518A-4342-B596-991C64ABD048}">
      <dgm:prSet/>
      <dgm:spPr/>
      <dgm:t>
        <a:bodyPr/>
        <a:lstStyle/>
        <a:p>
          <a:endParaRPr lang="en-US"/>
        </a:p>
      </dgm:t>
    </dgm:pt>
    <dgm:pt modelId="{C6441170-C3AC-48B4-BA05-CF2E58F8B2A3}" type="sibTrans" cxnId="{1E7C45D7-518A-4342-B596-991C64ABD048}">
      <dgm:prSet/>
      <dgm:spPr/>
      <dgm:t>
        <a:bodyPr/>
        <a:lstStyle/>
        <a:p>
          <a:endParaRPr lang="en-US"/>
        </a:p>
      </dgm:t>
    </dgm:pt>
    <dgm:pt modelId="{DE0AA01D-0EB7-46EF-A982-33A2739BE7EB}">
      <dgm:prSet/>
      <dgm:spPr/>
      <dgm:t>
        <a:bodyPr/>
        <a:lstStyle/>
        <a:p>
          <a:r>
            <a:rPr lang="en-US" dirty="0"/>
            <a:t>Community Referrals</a:t>
          </a:r>
        </a:p>
      </dgm:t>
    </dgm:pt>
    <dgm:pt modelId="{753D6B99-2CC4-4731-8632-2A9C0A6146F7}" type="parTrans" cxnId="{BC45B2F2-F538-4C1F-A2AE-F167AE99715B}">
      <dgm:prSet/>
      <dgm:spPr/>
      <dgm:t>
        <a:bodyPr/>
        <a:lstStyle/>
        <a:p>
          <a:endParaRPr lang="en-US"/>
        </a:p>
      </dgm:t>
    </dgm:pt>
    <dgm:pt modelId="{BC4B9A19-B1B8-469C-979E-1D4D8313D759}" type="sibTrans" cxnId="{BC45B2F2-F538-4C1F-A2AE-F167AE99715B}">
      <dgm:prSet/>
      <dgm:spPr/>
      <dgm:t>
        <a:bodyPr/>
        <a:lstStyle/>
        <a:p>
          <a:endParaRPr lang="en-US"/>
        </a:p>
      </dgm:t>
    </dgm:pt>
    <dgm:pt modelId="{6A725A76-C9AD-4867-B2D5-ACB032E4EE7C}" type="pres">
      <dgm:prSet presAssocID="{AABB13BC-ACF4-49F4-8B86-E74D0C587BAA}" presName="diagram" presStyleCnt="0">
        <dgm:presLayoutVars>
          <dgm:dir/>
          <dgm:resizeHandles val="exact"/>
        </dgm:presLayoutVars>
      </dgm:prSet>
      <dgm:spPr/>
    </dgm:pt>
    <dgm:pt modelId="{5F89A44C-910A-401B-BD3C-61FA3CF4FA6C}" type="pres">
      <dgm:prSet presAssocID="{5F118F4C-6919-4FA3-83CF-D0FF48A5697D}" presName="node" presStyleLbl="node1" presStyleIdx="0" presStyleCnt="6">
        <dgm:presLayoutVars>
          <dgm:bulletEnabled val="1"/>
        </dgm:presLayoutVars>
      </dgm:prSet>
      <dgm:spPr/>
    </dgm:pt>
    <dgm:pt modelId="{1E7FB046-9366-43B8-8DAB-97DC352B6F10}" type="pres">
      <dgm:prSet presAssocID="{BA3EFE6F-E78F-462F-B72B-FC2A63B7CAEC}" presName="sibTrans" presStyleCnt="0"/>
      <dgm:spPr/>
    </dgm:pt>
    <dgm:pt modelId="{934F975F-2689-4683-B63B-9016B2ECC1E0}" type="pres">
      <dgm:prSet presAssocID="{4197697D-506B-4529-9F8B-7D08CBAFDE1A}" presName="node" presStyleLbl="node1" presStyleIdx="1" presStyleCnt="6">
        <dgm:presLayoutVars>
          <dgm:bulletEnabled val="1"/>
        </dgm:presLayoutVars>
      </dgm:prSet>
      <dgm:spPr/>
    </dgm:pt>
    <dgm:pt modelId="{9A6E1A1B-2387-44D6-BBF0-6A88BF2F5394}" type="pres">
      <dgm:prSet presAssocID="{7B9073BF-59BC-4CE3-9691-C711F9D7C671}" presName="sibTrans" presStyleCnt="0"/>
      <dgm:spPr/>
    </dgm:pt>
    <dgm:pt modelId="{D84F232B-19F2-458D-BA14-2EF1A477EB22}" type="pres">
      <dgm:prSet presAssocID="{485303A8-F6BE-4C76-9F54-EF624FC3C47F}" presName="node" presStyleLbl="node1" presStyleIdx="2" presStyleCnt="6">
        <dgm:presLayoutVars>
          <dgm:bulletEnabled val="1"/>
        </dgm:presLayoutVars>
      </dgm:prSet>
      <dgm:spPr/>
    </dgm:pt>
    <dgm:pt modelId="{2D708F40-A49F-4C0D-9BC1-8C538615EDA3}" type="pres">
      <dgm:prSet presAssocID="{C6441170-C3AC-48B4-BA05-CF2E58F8B2A3}" presName="sibTrans" presStyleCnt="0"/>
      <dgm:spPr/>
    </dgm:pt>
    <dgm:pt modelId="{ED5A032C-8358-4849-BEF5-2409E2356CEB}" type="pres">
      <dgm:prSet presAssocID="{DE0AA01D-0EB7-46EF-A982-33A2739BE7EB}" presName="node" presStyleLbl="node1" presStyleIdx="3" presStyleCnt="6">
        <dgm:presLayoutVars>
          <dgm:bulletEnabled val="1"/>
        </dgm:presLayoutVars>
      </dgm:prSet>
      <dgm:spPr/>
    </dgm:pt>
    <dgm:pt modelId="{656D9AC4-92F3-4791-8C54-35FBAEFF2408}" type="pres">
      <dgm:prSet presAssocID="{BC4B9A19-B1B8-469C-979E-1D4D8313D759}" presName="sibTrans" presStyleCnt="0"/>
      <dgm:spPr/>
    </dgm:pt>
    <dgm:pt modelId="{21D236E6-691E-437E-9E96-5E82C7AD7A1E}" type="pres">
      <dgm:prSet presAssocID="{E32EBB18-6BF9-4B95-937B-A9871E7E2EB7}" presName="node" presStyleLbl="node1" presStyleIdx="4" presStyleCnt="6">
        <dgm:presLayoutVars>
          <dgm:bulletEnabled val="1"/>
        </dgm:presLayoutVars>
      </dgm:prSet>
      <dgm:spPr/>
    </dgm:pt>
    <dgm:pt modelId="{F2334705-7332-49ED-917A-D8DE0F49FBB8}" type="pres">
      <dgm:prSet presAssocID="{4C71A453-A6C4-42FA-87DE-169D6CF4F25A}" presName="sibTrans" presStyleCnt="0"/>
      <dgm:spPr/>
    </dgm:pt>
    <dgm:pt modelId="{36E9F378-BF92-474C-8626-522227F563C5}" type="pres">
      <dgm:prSet presAssocID="{CB96C11A-DF3C-44AE-B2A3-1E9D13E47080}" presName="node" presStyleLbl="node1" presStyleIdx="5" presStyleCnt="6">
        <dgm:presLayoutVars>
          <dgm:bulletEnabled val="1"/>
        </dgm:presLayoutVars>
      </dgm:prSet>
      <dgm:spPr/>
    </dgm:pt>
  </dgm:ptLst>
  <dgm:cxnLst>
    <dgm:cxn modelId="{8CFAFB33-7BDD-43D7-805B-67790E39A7D6}" type="presOf" srcId="{485303A8-F6BE-4C76-9F54-EF624FC3C47F}" destId="{D84F232B-19F2-458D-BA14-2EF1A477EB22}" srcOrd="0" destOrd="0" presId="urn:microsoft.com/office/officeart/2005/8/layout/default"/>
    <dgm:cxn modelId="{357E3B3C-C6B7-4E44-AAAF-D79826BA38EA}" type="presOf" srcId="{AABB13BC-ACF4-49F4-8B86-E74D0C587BAA}" destId="{6A725A76-C9AD-4867-B2D5-ACB032E4EE7C}" srcOrd="0" destOrd="0" presId="urn:microsoft.com/office/officeart/2005/8/layout/default"/>
    <dgm:cxn modelId="{D580335F-3487-43E4-92DC-FA8CC0CF6727}" srcId="{AABB13BC-ACF4-49F4-8B86-E74D0C587BAA}" destId="{CB96C11A-DF3C-44AE-B2A3-1E9D13E47080}" srcOrd="5" destOrd="0" parTransId="{DB0B2336-AE57-4D74-8DFB-5F7CAB5FCEF1}" sibTransId="{884512E7-6BA7-42DA-975C-3BB4FE0A06A8}"/>
    <dgm:cxn modelId="{68A01047-E29D-423E-B917-CC4165EABFC1}" type="presOf" srcId="{E32EBB18-6BF9-4B95-937B-A9871E7E2EB7}" destId="{21D236E6-691E-437E-9E96-5E82C7AD7A1E}" srcOrd="0" destOrd="0" presId="urn:microsoft.com/office/officeart/2005/8/layout/default"/>
    <dgm:cxn modelId="{D0AE334D-11ED-4006-B095-117343989FE6}" type="presOf" srcId="{4197697D-506B-4529-9F8B-7D08CBAFDE1A}" destId="{934F975F-2689-4683-B63B-9016B2ECC1E0}" srcOrd="0" destOrd="0" presId="urn:microsoft.com/office/officeart/2005/8/layout/default"/>
    <dgm:cxn modelId="{DE4AD17B-0AF5-4195-9A11-7A1AF39DA8BC}" srcId="{AABB13BC-ACF4-49F4-8B86-E74D0C587BAA}" destId="{5F118F4C-6919-4FA3-83CF-D0FF48A5697D}" srcOrd="0" destOrd="0" parTransId="{2A205A5A-53F8-47F2-90FC-93DC3CA54FC8}" sibTransId="{BA3EFE6F-E78F-462F-B72B-FC2A63B7CAEC}"/>
    <dgm:cxn modelId="{2F15219F-2DFB-4774-9199-5B8BA5E840CA}" srcId="{AABB13BC-ACF4-49F4-8B86-E74D0C587BAA}" destId="{E32EBB18-6BF9-4B95-937B-A9871E7E2EB7}" srcOrd="4" destOrd="0" parTransId="{7F2970D5-B508-465D-8265-80129DD7CCE6}" sibTransId="{4C71A453-A6C4-42FA-87DE-169D6CF4F25A}"/>
    <dgm:cxn modelId="{E878D6B3-36FF-41D9-BD4D-CAEC20FCD8E9}" srcId="{AABB13BC-ACF4-49F4-8B86-E74D0C587BAA}" destId="{4197697D-506B-4529-9F8B-7D08CBAFDE1A}" srcOrd="1" destOrd="0" parTransId="{2CE3E9A8-9DDC-4682-9E18-AA0F6E1A069F}" sibTransId="{7B9073BF-59BC-4CE3-9691-C711F9D7C671}"/>
    <dgm:cxn modelId="{AE678BD4-DD96-464C-B37C-C5D872693567}" type="presOf" srcId="{5F118F4C-6919-4FA3-83CF-D0FF48A5697D}" destId="{5F89A44C-910A-401B-BD3C-61FA3CF4FA6C}" srcOrd="0" destOrd="0" presId="urn:microsoft.com/office/officeart/2005/8/layout/default"/>
    <dgm:cxn modelId="{1E7C45D7-518A-4342-B596-991C64ABD048}" srcId="{AABB13BC-ACF4-49F4-8B86-E74D0C587BAA}" destId="{485303A8-F6BE-4C76-9F54-EF624FC3C47F}" srcOrd="2" destOrd="0" parTransId="{C8811B13-06B3-433E-9A94-038987EBA964}" sibTransId="{C6441170-C3AC-48B4-BA05-CF2E58F8B2A3}"/>
    <dgm:cxn modelId="{47C4B5DA-BAA5-462F-A069-ECF50E9CAA9E}" type="presOf" srcId="{CB96C11A-DF3C-44AE-B2A3-1E9D13E47080}" destId="{36E9F378-BF92-474C-8626-522227F563C5}" srcOrd="0" destOrd="0" presId="urn:microsoft.com/office/officeart/2005/8/layout/default"/>
    <dgm:cxn modelId="{C5FB51E8-BD03-43DB-8C2B-3A9DFAD77730}" type="presOf" srcId="{DE0AA01D-0EB7-46EF-A982-33A2739BE7EB}" destId="{ED5A032C-8358-4849-BEF5-2409E2356CEB}" srcOrd="0" destOrd="0" presId="urn:microsoft.com/office/officeart/2005/8/layout/default"/>
    <dgm:cxn modelId="{BC45B2F2-F538-4C1F-A2AE-F167AE99715B}" srcId="{AABB13BC-ACF4-49F4-8B86-E74D0C587BAA}" destId="{DE0AA01D-0EB7-46EF-A982-33A2739BE7EB}" srcOrd="3" destOrd="0" parTransId="{753D6B99-2CC4-4731-8632-2A9C0A6146F7}" sibTransId="{BC4B9A19-B1B8-469C-979E-1D4D8313D759}"/>
    <dgm:cxn modelId="{17AA9193-976D-4AED-AC18-C245505E861D}" type="presParOf" srcId="{6A725A76-C9AD-4867-B2D5-ACB032E4EE7C}" destId="{5F89A44C-910A-401B-BD3C-61FA3CF4FA6C}" srcOrd="0" destOrd="0" presId="urn:microsoft.com/office/officeart/2005/8/layout/default"/>
    <dgm:cxn modelId="{5301ED0F-D9C9-4DF5-A9B7-800644A4D723}" type="presParOf" srcId="{6A725A76-C9AD-4867-B2D5-ACB032E4EE7C}" destId="{1E7FB046-9366-43B8-8DAB-97DC352B6F10}" srcOrd="1" destOrd="0" presId="urn:microsoft.com/office/officeart/2005/8/layout/default"/>
    <dgm:cxn modelId="{A7DDE16C-9B59-4117-BBB8-613536E73D47}" type="presParOf" srcId="{6A725A76-C9AD-4867-B2D5-ACB032E4EE7C}" destId="{934F975F-2689-4683-B63B-9016B2ECC1E0}" srcOrd="2" destOrd="0" presId="urn:microsoft.com/office/officeart/2005/8/layout/default"/>
    <dgm:cxn modelId="{649B5145-22C7-4991-AFE0-DBB3FC00748B}" type="presParOf" srcId="{6A725A76-C9AD-4867-B2D5-ACB032E4EE7C}" destId="{9A6E1A1B-2387-44D6-BBF0-6A88BF2F5394}" srcOrd="3" destOrd="0" presId="urn:microsoft.com/office/officeart/2005/8/layout/default"/>
    <dgm:cxn modelId="{8A7C1742-D556-4479-9B9D-F209F1C01828}" type="presParOf" srcId="{6A725A76-C9AD-4867-B2D5-ACB032E4EE7C}" destId="{D84F232B-19F2-458D-BA14-2EF1A477EB22}" srcOrd="4" destOrd="0" presId="urn:microsoft.com/office/officeart/2005/8/layout/default"/>
    <dgm:cxn modelId="{B62E130B-8006-4C8D-9140-3EA73B69C0F4}" type="presParOf" srcId="{6A725A76-C9AD-4867-B2D5-ACB032E4EE7C}" destId="{2D708F40-A49F-4C0D-9BC1-8C538615EDA3}" srcOrd="5" destOrd="0" presId="urn:microsoft.com/office/officeart/2005/8/layout/default"/>
    <dgm:cxn modelId="{918C51E1-2D1C-47B3-8C00-57630B1F5790}" type="presParOf" srcId="{6A725A76-C9AD-4867-B2D5-ACB032E4EE7C}" destId="{ED5A032C-8358-4849-BEF5-2409E2356CEB}" srcOrd="6" destOrd="0" presId="urn:microsoft.com/office/officeart/2005/8/layout/default"/>
    <dgm:cxn modelId="{34D9307B-AD50-4343-88F6-FA0C9BF799B2}" type="presParOf" srcId="{6A725A76-C9AD-4867-B2D5-ACB032E4EE7C}" destId="{656D9AC4-92F3-4791-8C54-35FBAEFF2408}" srcOrd="7" destOrd="0" presId="urn:microsoft.com/office/officeart/2005/8/layout/default"/>
    <dgm:cxn modelId="{71302491-B507-475A-8FBD-74EB8AD0618C}" type="presParOf" srcId="{6A725A76-C9AD-4867-B2D5-ACB032E4EE7C}" destId="{21D236E6-691E-437E-9E96-5E82C7AD7A1E}" srcOrd="8" destOrd="0" presId="urn:microsoft.com/office/officeart/2005/8/layout/default"/>
    <dgm:cxn modelId="{38B7B8B6-9CD0-4C9C-A7EA-54DEC19023C5}" type="presParOf" srcId="{6A725A76-C9AD-4867-B2D5-ACB032E4EE7C}" destId="{F2334705-7332-49ED-917A-D8DE0F49FBB8}" srcOrd="9" destOrd="0" presId="urn:microsoft.com/office/officeart/2005/8/layout/default"/>
    <dgm:cxn modelId="{A6B019A1-5D0A-4B95-A8E1-96F130CC4355}" type="presParOf" srcId="{6A725A76-C9AD-4867-B2D5-ACB032E4EE7C}" destId="{36E9F378-BF92-474C-8626-522227F563C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DC274-E6C4-4745-A112-3A8E5F66FF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CFFB92-45A4-463D-BD1D-BD0643F8E818}">
      <dgm:prSet phldrT="[Text]"/>
      <dgm:spPr/>
      <dgm:t>
        <a:bodyPr/>
        <a:lstStyle/>
        <a:p>
          <a:r>
            <a:rPr lang="en-US" dirty="0"/>
            <a:t>Peer Recovery Meetings</a:t>
          </a:r>
        </a:p>
      </dgm:t>
    </dgm:pt>
    <dgm:pt modelId="{1979D2B2-27D9-4906-A40D-0B23C7FA9E6D}" type="parTrans" cxnId="{47E78224-9E11-4C7D-8575-DADFDF7F1BF6}">
      <dgm:prSet/>
      <dgm:spPr/>
      <dgm:t>
        <a:bodyPr/>
        <a:lstStyle/>
        <a:p>
          <a:endParaRPr lang="en-US"/>
        </a:p>
      </dgm:t>
    </dgm:pt>
    <dgm:pt modelId="{C2B1D052-BCE4-4C3B-8B8A-01E4041A4EAD}" type="sibTrans" cxnId="{47E78224-9E11-4C7D-8575-DADFDF7F1BF6}">
      <dgm:prSet/>
      <dgm:spPr/>
      <dgm:t>
        <a:bodyPr/>
        <a:lstStyle/>
        <a:p>
          <a:endParaRPr lang="en-US"/>
        </a:p>
      </dgm:t>
    </dgm:pt>
    <dgm:pt modelId="{F4CFE4CE-1BD3-4E0F-876D-50EA9FBCDB63}">
      <dgm:prSet phldrT="[Text]"/>
      <dgm:spPr/>
      <dgm:t>
        <a:bodyPr/>
        <a:lstStyle/>
        <a:p>
          <a:r>
            <a:rPr lang="en-US" dirty="0"/>
            <a:t>Sober Social Gatherings</a:t>
          </a:r>
        </a:p>
      </dgm:t>
    </dgm:pt>
    <dgm:pt modelId="{E9A50F37-D774-4E01-9AA9-CEB381F65AA5}" type="parTrans" cxnId="{1FCADFB8-BB8D-4479-983F-112E6652B5B5}">
      <dgm:prSet/>
      <dgm:spPr/>
      <dgm:t>
        <a:bodyPr/>
        <a:lstStyle/>
        <a:p>
          <a:endParaRPr lang="en-US"/>
        </a:p>
      </dgm:t>
    </dgm:pt>
    <dgm:pt modelId="{0DD77E60-1F5A-4DF8-BA77-DAD6D3250879}" type="sibTrans" cxnId="{1FCADFB8-BB8D-4479-983F-112E6652B5B5}">
      <dgm:prSet/>
      <dgm:spPr/>
      <dgm:t>
        <a:bodyPr/>
        <a:lstStyle/>
        <a:p>
          <a:endParaRPr lang="en-US"/>
        </a:p>
      </dgm:t>
    </dgm:pt>
    <dgm:pt modelId="{11921EB7-AA11-4D9A-88A1-8DEAEB7B67C3}">
      <dgm:prSet phldrT="[Text]"/>
      <dgm:spPr/>
      <dgm:t>
        <a:bodyPr/>
        <a:lstStyle/>
        <a:p>
          <a:r>
            <a:rPr lang="en-US" dirty="0"/>
            <a:t>Connection with other CRCs in Alabama and regionally</a:t>
          </a:r>
        </a:p>
      </dgm:t>
    </dgm:pt>
    <dgm:pt modelId="{8ED3FA67-00E9-47A1-AF02-5C6467EC3FAE}" type="parTrans" cxnId="{07D10CCD-221C-4798-A208-F22B2774871F}">
      <dgm:prSet/>
      <dgm:spPr/>
      <dgm:t>
        <a:bodyPr/>
        <a:lstStyle/>
        <a:p>
          <a:endParaRPr lang="en-US"/>
        </a:p>
      </dgm:t>
    </dgm:pt>
    <dgm:pt modelId="{185C3952-3FFC-4A78-9EA5-44C24209C2EE}" type="sibTrans" cxnId="{07D10CCD-221C-4798-A208-F22B2774871F}">
      <dgm:prSet/>
      <dgm:spPr/>
      <dgm:t>
        <a:bodyPr/>
        <a:lstStyle/>
        <a:p>
          <a:endParaRPr lang="en-US"/>
        </a:p>
      </dgm:t>
    </dgm:pt>
    <dgm:pt modelId="{886FE58E-C647-4AA7-8D61-8E26CA6B0A2F}">
      <dgm:prSet phldrT="[Text]"/>
      <dgm:spPr/>
      <dgm:t>
        <a:bodyPr/>
        <a:lstStyle/>
        <a:p>
          <a:r>
            <a:rPr lang="en-US" dirty="0"/>
            <a:t>1-1 Check-Ins with professional staff</a:t>
          </a:r>
        </a:p>
      </dgm:t>
    </dgm:pt>
    <dgm:pt modelId="{84B39C32-09F7-4FBA-96A3-A084806284C3}" type="parTrans" cxnId="{85584A20-B575-47E9-B66C-F8E619E2451D}">
      <dgm:prSet/>
      <dgm:spPr/>
      <dgm:t>
        <a:bodyPr/>
        <a:lstStyle/>
        <a:p>
          <a:endParaRPr lang="en-US"/>
        </a:p>
      </dgm:t>
    </dgm:pt>
    <dgm:pt modelId="{F965D2BE-7BBE-4396-AA22-D5834E8EA9D4}" type="sibTrans" cxnId="{85584A20-B575-47E9-B66C-F8E619E2451D}">
      <dgm:prSet/>
      <dgm:spPr/>
      <dgm:t>
        <a:bodyPr/>
        <a:lstStyle/>
        <a:p>
          <a:endParaRPr lang="en-US"/>
        </a:p>
      </dgm:t>
    </dgm:pt>
    <dgm:pt modelId="{54C3856C-BB08-48AE-99F9-524ADFD43623}">
      <dgm:prSet/>
      <dgm:spPr/>
      <dgm:t>
        <a:bodyPr/>
        <a:lstStyle/>
        <a:p>
          <a:r>
            <a:rPr lang="en-US" dirty="0"/>
            <a:t>Student Leadership development</a:t>
          </a:r>
        </a:p>
      </dgm:t>
    </dgm:pt>
    <dgm:pt modelId="{8CF8F026-E624-4AC4-9D2A-A3622B6CA3BA}" type="parTrans" cxnId="{EC37F93B-EC08-4065-9F8F-50970993A966}">
      <dgm:prSet/>
      <dgm:spPr/>
      <dgm:t>
        <a:bodyPr/>
        <a:lstStyle/>
        <a:p>
          <a:endParaRPr lang="en-US"/>
        </a:p>
      </dgm:t>
    </dgm:pt>
    <dgm:pt modelId="{D2EDC947-C027-4966-98FD-79DB6EB60593}" type="sibTrans" cxnId="{EC37F93B-EC08-4065-9F8F-50970993A966}">
      <dgm:prSet/>
      <dgm:spPr/>
      <dgm:t>
        <a:bodyPr/>
        <a:lstStyle/>
        <a:p>
          <a:endParaRPr lang="en-US"/>
        </a:p>
      </dgm:t>
    </dgm:pt>
    <dgm:pt modelId="{D38BB381-698B-4424-B758-7EDB14708E9E}">
      <dgm:prSet/>
      <dgm:spPr/>
      <dgm:t>
        <a:bodyPr/>
        <a:lstStyle/>
        <a:p>
          <a:r>
            <a:rPr lang="en-US" dirty="0"/>
            <a:t>Students attending and presenting at conferences</a:t>
          </a:r>
        </a:p>
      </dgm:t>
    </dgm:pt>
    <dgm:pt modelId="{F56354FB-0569-4DDB-8E38-2C316120BAF3}" type="parTrans" cxnId="{9F9F092C-26A1-4866-831D-10B847DA307C}">
      <dgm:prSet/>
      <dgm:spPr/>
      <dgm:t>
        <a:bodyPr/>
        <a:lstStyle/>
        <a:p>
          <a:endParaRPr lang="en-US"/>
        </a:p>
      </dgm:t>
    </dgm:pt>
    <dgm:pt modelId="{89497877-939A-4B2D-AF5B-822D10199B2A}" type="sibTrans" cxnId="{9F9F092C-26A1-4866-831D-10B847DA307C}">
      <dgm:prSet/>
      <dgm:spPr/>
      <dgm:t>
        <a:bodyPr/>
        <a:lstStyle/>
        <a:p>
          <a:endParaRPr lang="en-US"/>
        </a:p>
      </dgm:t>
    </dgm:pt>
    <dgm:pt modelId="{DC6AF355-BF6E-44E1-9308-4D2D99F21C79}" type="pres">
      <dgm:prSet presAssocID="{6E7DC274-E6C4-4745-A112-3A8E5F66FF27}" presName="diagram" presStyleCnt="0">
        <dgm:presLayoutVars>
          <dgm:dir/>
          <dgm:resizeHandles val="exact"/>
        </dgm:presLayoutVars>
      </dgm:prSet>
      <dgm:spPr/>
    </dgm:pt>
    <dgm:pt modelId="{1F173108-74E9-4F7D-968A-9AECBB2C0802}" type="pres">
      <dgm:prSet presAssocID="{C9CFFB92-45A4-463D-BD1D-BD0643F8E818}" presName="node" presStyleLbl="node1" presStyleIdx="0" presStyleCnt="6">
        <dgm:presLayoutVars>
          <dgm:bulletEnabled val="1"/>
        </dgm:presLayoutVars>
      </dgm:prSet>
      <dgm:spPr/>
    </dgm:pt>
    <dgm:pt modelId="{D6A2DAC9-EE65-4C0D-A082-ACED7EB17B37}" type="pres">
      <dgm:prSet presAssocID="{C2B1D052-BCE4-4C3B-8B8A-01E4041A4EAD}" presName="sibTrans" presStyleCnt="0"/>
      <dgm:spPr/>
    </dgm:pt>
    <dgm:pt modelId="{13D7E4D2-7075-4674-BF1F-3211A8E2A586}" type="pres">
      <dgm:prSet presAssocID="{F4CFE4CE-1BD3-4E0F-876D-50EA9FBCDB63}" presName="node" presStyleLbl="node1" presStyleIdx="1" presStyleCnt="6">
        <dgm:presLayoutVars>
          <dgm:bulletEnabled val="1"/>
        </dgm:presLayoutVars>
      </dgm:prSet>
      <dgm:spPr/>
    </dgm:pt>
    <dgm:pt modelId="{2B5BC6AD-4C6D-42A5-91B6-BBE8940665B7}" type="pres">
      <dgm:prSet presAssocID="{0DD77E60-1F5A-4DF8-BA77-DAD6D3250879}" presName="sibTrans" presStyleCnt="0"/>
      <dgm:spPr/>
    </dgm:pt>
    <dgm:pt modelId="{6808E470-00CA-4DDD-913F-55C8C3016512}" type="pres">
      <dgm:prSet presAssocID="{11921EB7-AA11-4D9A-88A1-8DEAEB7B67C3}" presName="node" presStyleLbl="node1" presStyleIdx="2" presStyleCnt="6">
        <dgm:presLayoutVars>
          <dgm:bulletEnabled val="1"/>
        </dgm:presLayoutVars>
      </dgm:prSet>
      <dgm:spPr/>
    </dgm:pt>
    <dgm:pt modelId="{0AB7B7DF-A320-48ED-A21B-215CC08EDB75}" type="pres">
      <dgm:prSet presAssocID="{185C3952-3FFC-4A78-9EA5-44C24209C2EE}" presName="sibTrans" presStyleCnt="0"/>
      <dgm:spPr/>
    </dgm:pt>
    <dgm:pt modelId="{CD5180B4-04B9-4E3A-A6FF-6EED919C7BCC}" type="pres">
      <dgm:prSet presAssocID="{886FE58E-C647-4AA7-8D61-8E26CA6B0A2F}" presName="node" presStyleLbl="node1" presStyleIdx="3" presStyleCnt="6">
        <dgm:presLayoutVars>
          <dgm:bulletEnabled val="1"/>
        </dgm:presLayoutVars>
      </dgm:prSet>
      <dgm:spPr/>
    </dgm:pt>
    <dgm:pt modelId="{A50930EA-6320-4888-8B75-85B965948369}" type="pres">
      <dgm:prSet presAssocID="{F965D2BE-7BBE-4396-AA22-D5834E8EA9D4}" presName="sibTrans" presStyleCnt="0"/>
      <dgm:spPr/>
    </dgm:pt>
    <dgm:pt modelId="{E1F2626F-D989-4452-A1DC-7C72A402D7DD}" type="pres">
      <dgm:prSet presAssocID="{54C3856C-BB08-48AE-99F9-524ADFD43623}" presName="node" presStyleLbl="node1" presStyleIdx="4" presStyleCnt="6">
        <dgm:presLayoutVars>
          <dgm:bulletEnabled val="1"/>
        </dgm:presLayoutVars>
      </dgm:prSet>
      <dgm:spPr/>
    </dgm:pt>
    <dgm:pt modelId="{417DE2D0-6C75-48B5-BBAF-88E13CA8B7E3}" type="pres">
      <dgm:prSet presAssocID="{D2EDC947-C027-4966-98FD-79DB6EB60593}" presName="sibTrans" presStyleCnt="0"/>
      <dgm:spPr/>
    </dgm:pt>
    <dgm:pt modelId="{F846F8BB-077A-4BDF-860B-FDC038D249C9}" type="pres">
      <dgm:prSet presAssocID="{D38BB381-698B-4424-B758-7EDB14708E9E}" presName="node" presStyleLbl="node1" presStyleIdx="5" presStyleCnt="6">
        <dgm:presLayoutVars>
          <dgm:bulletEnabled val="1"/>
        </dgm:presLayoutVars>
      </dgm:prSet>
      <dgm:spPr/>
    </dgm:pt>
  </dgm:ptLst>
  <dgm:cxnLst>
    <dgm:cxn modelId="{85584A20-B575-47E9-B66C-F8E619E2451D}" srcId="{6E7DC274-E6C4-4745-A112-3A8E5F66FF27}" destId="{886FE58E-C647-4AA7-8D61-8E26CA6B0A2F}" srcOrd="3" destOrd="0" parTransId="{84B39C32-09F7-4FBA-96A3-A084806284C3}" sibTransId="{F965D2BE-7BBE-4396-AA22-D5834E8EA9D4}"/>
    <dgm:cxn modelId="{47E78224-9E11-4C7D-8575-DADFDF7F1BF6}" srcId="{6E7DC274-E6C4-4745-A112-3A8E5F66FF27}" destId="{C9CFFB92-45A4-463D-BD1D-BD0643F8E818}" srcOrd="0" destOrd="0" parTransId="{1979D2B2-27D9-4906-A40D-0B23C7FA9E6D}" sibTransId="{C2B1D052-BCE4-4C3B-8B8A-01E4041A4EAD}"/>
    <dgm:cxn modelId="{9F9F092C-26A1-4866-831D-10B847DA307C}" srcId="{6E7DC274-E6C4-4745-A112-3A8E5F66FF27}" destId="{D38BB381-698B-4424-B758-7EDB14708E9E}" srcOrd="5" destOrd="0" parTransId="{F56354FB-0569-4DDB-8E38-2C316120BAF3}" sibTransId="{89497877-939A-4B2D-AF5B-822D10199B2A}"/>
    <dgm:cxn modelId="{EC37F93B-EC08-4065-9F8F-50970993A966}" srcId="{6E7DC274-E6C4-4745-A112-3A8E5F66FF27}" destId="{54C3856C-BB08-48AE-99F9-524ADFD43623}" srcOrd="4" destOrd="0" parTransId="{8CF8F026-E624-4AC4-9D2A-A3622B6CA3BA}" sibTransId="{D2EDC947-C027-4966-98FD-79DB6EB60593}"/>
    <dgm:cxn modelId="{F380A23F-D2B5-44F8-8F99-5FD974F1A0D1}" type="presOf" srcId="{54C3856C-BB08-48AE-99F9-524ADFD43623}" destId="{E1F2626F-D989-4452-A1DC-7C72A402D7DD}" srcOrd="0" destOrd="0" presId="urn:microsoft.com/office/officeart/2005/8/layout/default"/>
    <dgm:cxn modelId="{10445543-8973-4470-88FE-8A64C924E5DE}" type="presOf" srcId="{886FE58E-C647-4AA7-8D61-8E26CA6B0A2F}" destId="{CD5180B4-04B9-4E3A-A6FF-6EED919C7BCC}" srcOrd="0" destOrd="0" presId="urn:microsoft.com/office/officeart/2005/8/layout/default"/>
    <dgm:cxn modelId="{8AD1F943-35E5-4D02-9330-923704A72A2A}" type="presOf" srcId="{F4CFE4CE-1BD3-4E0F-876D-50EA9FBCDB63}" destId="{13D7E4D2-7075-4674-BF1F-3211A8E2A586}" srcOrd="0" destOrd="0" presId="urn:microsoft.com/office/officeart/2005/8/layout/default"/>
    <dgm:cxn modelId="{B7A15B87-7CA2-408D-BE83-CCDF0F445D50}" type="presOf" srcId="{11921EB7-AA11-4D9A-88A1-8DEAEB7B67C3}" destId="{6808E470-00CA-4DDD-913F-55C8C3016512}" srcOrd="0" destOrd="0" presId="urn:microsoft.com/office/officeart/2005/8/layout/default"/>
    <dgm:cxn modelId="{1FCADFB8-BB8D-4479-983F-112E6652B5B5}" srcId="{6E7DC274-E6C4-4745-A112-3A8E5F66FF27}" destId="{F4CFE4CE-1BD3-4E0F-876D-50EA9FBCDB63}" srcOrd="1" destOrd="0" parTransId="{E9A50F37-D774-4E01-9AA9-CEB381F65AA5}" sibTransId="{0DD77E60-1F5A-4DF8-BA77-DAD6D3250879}"/>
    <dgm:cxn modelId="{07D10CCD-221C-4798-A208-F22B2774871F}" srcId="{6E7DC274-E6C4-4745-A112-3A8E5F66FF27}" destId="{11921EB7-AA11-4D9A-88A1-8DEAEB7B67C3}" srcOrd="2" destOrd="0" parTransId="{8ED3FA67-00E9-47A1-AF02-5C6467EC3FAE}" sibTransId="{185C3952-3FFC-4A78-9EA5-44C24209C2EE}"/>
    <dgm:cxn modelId="{14097BD0-C87B-4503-8D9E-91FA46EE6565}" type="presOf" srcId="{6E7DC274-E6C4-4745-A112-3A8E5F66FF27}" destId="{DC6AF355-BF6E-44E1-9308-4D2D99F21C79}" srcOrd="0" destOrd="0" presId="urn:microsoft.com/office/officeart/2005/8/layout/default"/>
    <dgm:cxn modelId="{387106E3-C972-4A0D-B388-52A3AB0AFA22}" type="presOf" srcId="{C9CFFB92-45A4-463D-BD1D-BD0643F8E818}" destId="{1F173108-74E9-4F7D-968A-9AECBB2C0802}" srcOrd="0" destOrd="0" presId="urn:microsoft.com/office/officeart/2005/8/layout/default"/>
    <dgm:cxn modelId="{9DF339EB-91F2-4807-A1CF-A4D0E51320BD}" type="presOf" srcId="{D38BB381-698B-4424-B758-7EDB14708E9E}" destId="{F846F8BB-077A-4BDF-860B-FDC038D249C9}" srcOrd="0" destOrd="0" presId="urn:microsoft.com/office/officeart/2005/8/layout/default"/>
    <dgm:cxn modelId="{B3C727EF-284A-46DC-A881-1074485A145E}" type="presParOf" srcId="{DC6AF355-BF6E-44E1-9308-4D2D99F21C79}" destId="{1F173108-74E9-4F7D-968A-9AECBB2C0802}" srcOrd="0" destOrd="0" presId="urn:microsoft.com/office/officeart/2005/8/layout/default"/>
    <dgm:cxn modelId="{3D7C30FB-2023-43F5-B8AD-CFBFF972269F}" type="presParOf" srcId="{DC6AF355-BF6E-44E1-9308-4D2D99F21C79}" destId="{D6A2DAC9-EE65-4C0D-A082-ACED7EB17B37}" srcOrd="1" destOrd="0" presId="urn:microsoft.com/office/officeart/2005/8/layout/default"/>
    <dgm:cxn modelId="{385C0747-58D4-4EAF-B1A9-B2A6055BF70B}" type="presParOf" srcId="{DC6AF355-BF6E-44E1-9308-4D2D99F21C79}" destId="{13D7E4D2-7075-4674-BF1F-3211A8E2A586}" srcOrd="2" destOrd="0" presId="urn:microsoft.com/office/officeart/2005/8/layout/default"/>
    <dgm:cxn modelId="{5FDB2C77-6866-4771-8EEB-22990B97D743}" type="presParOf" srcId="{DC6AF355-BF6E-44E1-9308-4D2D99F21C79}" destId="{2B5BC6AD-4C6D-42A5-91B6-BBE8940665B7}" srcOrd="3" destOrd="0" presId="urn:microsoft.com/office/officeart/2005/8/layout/default"/>
    <dgm:cxn modelId="{EE6448BF-83E6-4F8A-8E72-83ECED334A4C}" type="presParOf" srcId="{DC6AF355-BF6E-44E1-9308-4D2D99F21C79}" destId="{6808E470-00CA-4DDD-913F-55C8C3016512}" srcOrd="4" destOrd="0" presId="urn:microsoft.com/office/officeart/2005/8/layout/default"/>
    <dgm:cxn modelId="{9E5B75AF-DE61-44D6-B319-2393CC3E5C56}" type="presParOf" srcId="{DC6AF355-BF6E-44E1-9308-4D2D99F21C79}" destId="{0AB7B7DF-A320-48ED-A21B-215CC08EDB75}" srcOrd="5" destOrd="0" presId="urn:microsoft.com/office/officeart/2005/8/layout/default"/>
    <dgm:cxn modelId="{892CD1EC-8E2E-4507-ADE1-2288B03B1B05}" type="presParOf" srcId="{DC6AF355-BF6E-44E1-9308-4D2D99F21C79}" destId="{CD5180B4-04B9-4E3A-A6FF-6EED919C7BCC}" srcOrd="6" destOrd="0" presId="urn:microsoft.com/office/officeart/2005/8/layout/default"/>
    <dgm:cxn modelId="{CF82B80C-6AC9-4EB2-87D5-D11E907AA417}" type="presParOf" srcId="{DC6AF355-BF6E-44E1-9308-4D2D99F21C79}" destId="{A50930EA-6320-4888-8B75-85B965948369}" srcOrd="7" destOrd="0" presId="urn:microsoft.com/office/officeart/2005/8/layout/default"/>
    <dgm:cxn modelId="{1AC7EB5F-6A0D-49AD-8A88-9A8B1A2E6182}" type="presParOf" srcId="{DC6AF355-BF6E-44E1-9308-4D2D99F21C79}" destId="{E1F2626F-D989-4452-A1DC-7C72A402D7DD}" srcOrd="8" destOrd="0" presId="urn:microsoft.com/office/officeart/2005/8/layout/default"/>
    <dgm:cxn modelId="{0A64E36E-699D-4F50-BA30-60C0A7EFA089}" type="presParOf" srcId="{DC6AF355-BF6E-44E1-9308-4D2D99F21C79}" destId="{417DE2D0-6C75-48B5-BBAF-88E13CA8B7E3}" srcOrd="9" destOrd="0" presId="urn:microsoft.com/office/officeart/2005/8/layout/default"/>
    <dgm:cxn modelId="{D9BFDB3D-47E9-47A2-9DEE-77D6CB414B28}" type="presParOf" srcId="{DC6AF355-BF6E-44E1-9308-4D2D99F21C79}" destId="{F846F8BB-077A-4BDF-860B-FDC038D249C9}"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9A44C-910A-401B-BD3C-61FA3CF4FA6C}">
      <dsp:nvSpPr>
        <dsp:cNvPr id="0" name=""/>
        <dsp:cNvSpPr/>
      </dsp:nvSpPr>
      <dsp:spPr>
        <a:xfrm>
          <a:off x="0" y="48950"/>
          <a:ext cx="3375103" cy="20250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Individual and Couples  Counseling</a:t>
          </a:r>
        </a:p>
      </dsp:txBody>
      <dsp:txXfrm>
        <a:off x="0" y="48950"/>
        <a:ext cx="3375103" cy="2025062"/>
      </dsp:txXfrm>
    </dsp:sp>
    <dsp:sp modelId="{934F975F-2689-4683-B63B-9016B2ECC1E0}">
      <dsp:nvSpPr>
        <dsp:cNvPr id="0" name=""/>
        <dsp:cNvSpPr/>
      </dsp:nvSpPr>
      <dsp:spPr>
        <a:xfrm>
          <a:off x="3712613" y="48950"/>
          <a:ext cx="3375103" cy="20250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Online and Digital Platforms</a:t>
          </a:r>
        </a:p>
      </dsp:txBody>
      <dsp:txXfrm>
        <a:off x="3712613" y="48950"/>
        <a:ext cx="3375103" cy="2025062"/>
      </dsp:txXfrm>
    </dsp:sp>
    <dsp:sp modelId="{D84F232B-19F2-458D-BA14-2EF1A477EB22}">
      <dsp:nvSpPr>
        <dsp:cNvPr id="0" name=""/>
        <dsp:cNvSpPr/>
      </dsp:nvSpPr>
      <dsp:spPr>
        <a:xfrm>
          <a:off x="7425227" y="48950"/>
          <a:ext cx="3375103" cy="20250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6241"/>
              </a:solidFill>
            </a:rPr>
            <a:t>Collegiate Recovery Community</a:t>
          </a:r>
        </a:p>
      </dsp:txBody>
      <dsp:txXfrm>
        <a:off x="7425227" y="48950"/>
        <a:ext cx="3375103" cy="2025062"/>
      </dsp:txXfrm>
    </dsp:sp>
    <dsp:sp modelId="{ED5A032C-8358-4849-BEF5-2409E2356CEB}">
      <dsp:nvSpPr>
        <dsp:cNvPr id="0" name=""/>
        <dsp:cNvSpPr/>
      </dsp:nvSpPr>
      <dsp:spPr>
        <a:xfrm>
          <a:off x="0" y="2411522"/>
          <a:ext cx="3375103" cy="20250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Community Referrals</a:t>
          </a:r>
        </a:p>
      </dsp:txBody>
      <dsp:txXfrm>
        <a:off x="0" y="2411522"/>
        <a:ext cx="3375103" cy="2025062"/>
      </dsp:txXfrm>
    </dsp:sp>
    <dsp:sp modelId="{21D236E6-691E-437E-9E96-5E82C7AD7A1E}">
      <dsp:nvSpPr>
        <dsp:cNvPr id="0" name=""/>
        <dsp:cNvSpPr/>
      </dsp:nvSpPr>
      <dsp:spPr>
        <a:xfrm>
          <a:off x="3712613" y="2411522"/>
          <a:ext cx="3375103" cy="20250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Gender Transition Services</a:t>
          </a:r>
        </a:p>
      </dsp:txBody>
      <dsp:txXfrm>
        <a:off x="3712613" y="2411522"/>
        <a:ext cx="3375103" cy="2025062"/>
      </dsp:txXfrm>
    </dsp:sp>
    <dsp:sp modelId="{36E9F378-BF92-474C-8626-522227F563C5}">
      <dsp:nvSpPr>
        <dsp:cNvPr id="0" name=""/>
        <dsp:cNvSpPr/>
      </dsp:nvSpPr>
      <dsp:spPr>
        <a:xfrm>
          <a:off x="7425227" y="2411522"/>
          <a:ext cx="3375103" cy="20250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Substance Use Services</a:t>
          </a:r>
        </a:p>
      </dsp:txBody>
      <dsp:txXfrm>
        <a:off x="7425227" y="2411522"/>
        <a:ext cx="3375103" cy="2025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73108-74E9-4F7D-968A-9AECBB2C0802}">
      <dsp:nvSpPr>
        <dsp:cNvPr id="0" name=""/>
        <dsp:cNvSpPr/>
      </dsp:nvSpPr>
      <dsp:spPr>
        <a:xfrm>
          <a:off x="0" y="324791"/>
          <a:ext cx="1828216" cy="109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Peer Recovery Meetings</a:t>
          </a:r>
        </a:p>
      </dsp:txBody>
      <dsp:txXfrm>
        <a:off x="0" y="324791"/>
        <a:ext cx="1828216" cy="1096929"/>
      </dsp:txXfrm>
    </dsp:sp>
    <dsp:sp modelId="{13D7E4D2-7075-4674-BF1F-3211A8E2A586}">
      <dsp:nvSpPr>
        <dsp:cNvPr id="0" name=""/>
        <dsp:cNvSpPr/>
      </dsp:nvSpPr>
      <dsp:spPr>
        <a:xfrm>
          <a:off x="2011038" y="324791"/>
          <a:ext cx="1828216" cy="109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Sober Social Gatherings</a:t>
          </a:r>
        </a:p>
      </dsp:txBody>
      <dsp:txXfrm>
        <a:off x="2011038" y="324791"/>
        <a:ext cx="1828216" cy="1096929"/>
      </dsp:txXfrm>
    </dsp:sp>
    <dsp:sp modelId="{6808E470-00CA-4DDD-913F-55C8C3016512}">
      <dsp:nvSpPr>
        <dsp:cNvPr id="0" name=""/>
        <dsp:cNvSpPr/>
      </dsp:nvSpPr>
      <dsp:spPr>
        <a:xfrm>
          <a:off x="4022076" y="324791"/>
          <a:ext cx="1828216" cy="109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Connection with other CRCs in Alabama and regionally</a:t>
          </a:r>
        </a:p>
      </dsp:txBody>
      <dsp:txXfrm>
        <a:off x="4022076" y="324791"/>
        <a:ext cx="1828216" cy="1096929"/>
      </dsp:txXfrm>
    </dsp:sp>
    <dsp:sp modelId="{CD5180B4-04B9-4E3A-A6FF-6EED919C7BCC}">
      <dsp:nvSpPr>
        <dsp:cNvPr id="0" name=""/>
        <dsp:cNvSpPr/>
      </dsp:nvSpPr>
      <dsp:spPr>
        <a:xfrm>
          <a:off x="0" y="1604542"/>
          <a:ext cx="1828216" cy="109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1-1 Check-Ins with professional staff</a:t>
          </a:r>
        </a:p>
      </dsp:txBody>
      <dsp:txXfrm>
        <a:off x="0" y="1604542"/>
        <a:ext cx="1828216" cy="1096929"/>
      </dsp:txXfrm>
    </dsp:sp>
    <dsp:sp modelId="{E1F2626F-D989-4452-A1DC-7C72A402D7DD}">
      <dsp:nvSpPr>
        <dsp:cNvPr id="0" name=""/>
        <dsp:cNvSpPr/>
      </dsp:nvSpPr>
      <dsp:spPr>
        <a:xfrm>
          <a:off x="2011038" y="1604542"/>
          <a:ext cx="1828216" cy="109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Student Leadership development</a:t>
          </a:r>
        </a:p>
      </dsp:txBody>
      <dsp:txXfrm>
        <a:off x="2011038" y="1604542"/>
        <a:ext cx="1828216" cy="1096929"/>
      </dsp:txXfrm>
    </dsp:sp>
    <dsp:sp modelId="{F846F8BB-077A-4BDF-860B-FDC038D249C9}">
      <dsp:nvSpPr>
        <dsp:cNvPr id="0" name=""/>
        <dsp:cNvSpPr/>
      </dsp:nvSpPr>
      <dsp:spPr>
        <a:xfrm>
          <a:off x="4022076" y="1604542"/>
          <a:ext cx="1828216" cy="1096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Students attending and presenting at conferences</a:t>
          </a:r>
        </a:p>
      </dsp:txBody>
      <dsp:txXfrm>
        <a:off x="4022076" y="1604542"/>
        <a:ext cx="1828216" cy="10969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BD2A-A97D-094A-8D3B-21A9E6A37617}" type="slidenum">
              <a:t>‹#›</a:t>
            </a:fld>
            <a:endParaRPr lang="en-GB"/>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02A76C-E886-6A42-B8CD-C60BA58F0DF5}" type="datetimeFigureOut">
              <a:t>1/20/2025</a:t>
            </a:fld>
            <a:endParaRPr lang="en-GB"/>
          </a:p>
        </p:txBody>
      </p:sp>
    </p:spTree>
    <p:extLst>
      <p:ext uri="{BB962C8B-B14F-4D97-AF65-F5344CB8AC3E}">
        <p14:creationId xmlns:p14="http://schemas.microsoft.com/office/powerpoint/2010/main" val="1365583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F062A-B138-3741-8B48-19ACC59FDA5A}"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2798-74E8-444A-A934-2294B8EA8709}" type="slidenum">
              <a:rPr lang="en-US" smtClean="0"/>
              <a:t>‹#›</a:t>
            </a:fld>
            <a:endParaRPr lang="en-US"/>
          </a:p>
        </p:txBody>
      </p:sp>
    </p:spTree>
    <p:extLst>
      <p:ext uri="{BB962C8B-B14F-4D97-AF65-F5344CB8AC3E}">
        <p14:creationId xmlns:p14="http://schemas.microsoft.com/office/powerpoint/2010/main" val="200410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kpemslie@uab.ed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1</a:t>
            </a:fld>
            <a:endParaRPr lang="en-US"/>
          </a:p>
        </p:txBody>
      </p:sp>
    </p:spTree>
    <p:extLst>
      <p:ext uri="{BB962C8B-B14F-4D97-AF65-F5344CB8AC3E}">
        <p14:creationId xmlns:p14="http://schemas.microsoft.com/office/powerpoint/2010/main" val="390005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students who are interested in learning more about their own mental health concerns or may be concerned about a friend, several of our free platforms offer screening tools to learn more. </a:t>
            </a:r>
          </a:p>
          <a:p>
            <a:endParaRPr lang="en-US" dirty="0"/>
          </a:p>
          <a:p>
            <a:r>
              <a:rPr lang="en-US" b="1" u="sng" dirty="0"/>
              <a:t>eCheck Up to Go</a:t>
            </a:r>
          </a:p>
          <a:p>
            <a:endParaRPr lang="en-US" dirty="0"/>
          </a:p>
          <a:p>
            <a:pPr marR="0" algn="l" rtl="0"/>
            <a:r>
              <a:rPr lang="en-US" sz="1800" b="0" i="0" u="none" strike="noStrike" baseline="0" dirty="0">
                <a:latin typeface="Times New Roman" panose="02020603050405020304" pitchFamily="18" charset="0"/>
              </a:rPr>
              <a:t>We have online anonymous screeners if you’re curious or concerned about substance use in regards to alcohol or marijuana for you or someone you know.  You can participate in this online questionnaire that will provide customized results and recommendations to you based on the information you provide about your use and other behaviors.</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Students find it useful to print these out or email themselves  a copy that they can bring to a counseling appointment and discuss with a counselor to see if they may need additional support or resources.</a:t>
            </a:r>
          </a:p>
          <a:p>
            <a:pPr marR="0" algn="l" rtl="0"/>
            <a:endParaRPr lang="en-US" sz="1800" b="0" i="0" u="none" strike="noStrike" baseline="0" dirty="0">
              <a:latin typeface="Times New Roman" panose="02020603050405020304" pitchFamily="18" charset="0"/>
            </a:endParaRPr>
          </a:p>
          <a:p>
            <a:pPr marR="0" algn="l" rtl="0"/>
            <a:r>
              <a:rPr lang="en-US" sz="1800" b="1" i="0" u="sng" strike="noStrike" baseline="0" dirty="0">
                <a:latin typeface="Times New Roman" panose="02020603050405020304" pitchFamily="18" charset="0"/>
              </a:rPr>
              <a:t>U Lifeline Online Screeners and Information</a:t>
            </a:r>
          </a:p>
          <a:p>
            <a:pPr marR="0" algn="l" rtl="0"/>
            <a:r>
              <a:rPr lang="en-US" sz="1800" b="0" i="0" u="none" strike="noStrike" baseline="0" dirty="0">
                <a:latin typeface="Times New Roman" panose="02020603050405020304" pitchFamily="18" charset="0"/>
              </a:rPr>
              <a:t> </a:t>
            </a:r>
          </a:p>
          <a:p>
            <a:pPr marR="0" algn="l" rtl="0"/>
            <a:r>
              <a:rPr lang="en-US" sz="1800" b="0" i="0" u="none" strike="noStrike" baseline="0" dirty="0">
                <a:latin typeface="Times New Roman" panose="02020603050405020304" pitchFamily="18" charset="0"/>
              </a:rPr>
              <a:t>Students can take anonymous online screeners through our website and the ULifeline on-demand program for depression, anxiety, eating disorders, and substance use.  While these screeners are not diagnostic, they can provide helpful information to students about whether or not they have concerns that may benefit from counseling or additional support.  U Lifeline provides access to helpful information on many mental health topics and concerns.</a:t>
            </a:r>
          </a:p>
          <a:p>
            <a:r>
              <a:rPr lang="en-US" dirty="0"/>
              <a:t>Students are able to receive customized recommendations and reports are available to help students learn more about their mental health concerns.</a:t>
            </a:r>
          </a:p>
        </p:txBody>
      </p:sp>
      <p:sp>
        <p:nvSpPr>
          <p:cNvPr id="4" name="Slide Number Placeholder 3"/>
          <p:cNvSpPr>
            <a:spLocks noGrp="1"/>
          </p:cNvSpPr>
          <p:nvPr>
            <p:ph type="sldNum" sz="quarter" idx="5"/>
          </p:nvPr>
        </p:nvSpPr>
        <p:spPr/>
        <p:txBody>
          <a:bodyPr/>
          <a:lstStyle/>
          <a:p>
            <a:fld id="{F2532798-74E8-444A-A934-2294B8EA8709}" type="slidenum">
              <a:rPr lang="en-US" smtClean="0"/>
              <a:t>11</a:t>
            </a:fld>
            <a:endParaRPr lang="en-US"/>
          </a:p>
        </p:txBody>
      </p:sp>
    </p:spTree>
    <p:extLst>
      <p:ext uri="{BB962C8B-B14F-4D97-AF65-F5344CB8AC3E}">
        <p14:creationId xmlns:p14="http://schemas.microsoft.com/office/powerpoint/2010/main" val="320787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UAB students are actively engaged in promoting mental health awareness, decreasing stigma, and increasing access to mental health support.  Several opportunities are available for students to get connected with mental health advocacy on campus.</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Mental Health Ambassadors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 peer-to-peer mental health promotion program focused on mental health awareness, resiliency, and self-care.  MHAs offer programs and events throughout the year.  MHA is a collaboration between Student Counseling Services, The School of Public Health, and the Honors College. The training and application to serve as a MHA is offered each fall, starting in September.  See the website for more information.</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Active Minds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Minds is an organization that utilizes students’ voices to increase awareness about issues surrounding mental health, symptoms related to mental health disorders, and the mental health resources available both on campus and in the surrounding community.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Student Advisory Board for Student Counseling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The SCS Student Advisory Council seeks to unite students with the entire UAB community in order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Bring awareness to student concerns of mental health on campus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Reduce stigma and eliminate barriers to seeking mental health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Advocate for administration to develop explicit policies in support of mental health services, including training of faculty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Graduate Resilience Outreach and Wellness</a:t>
            </a: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promotes connectedness, community, and support for graduate students and postdoctoral scholars in order to increase help-seeking, life skills, and resiliency.  Signature programs of GROW include </a:t>
            </a:r>
            <a:r>
              <a:rPr lang="en-GB" sz="1800" dirty="0" err="1">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MyStory</a:t>
            </a: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and the monthly de-Stress Power Hour.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AmeriCorps VISTA Service Opportunities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Student Counseling Services and the Collegiate Recovery Program host several AmeriCorps VISTAs each year.  VISTAs provide essential capacity-building service to our campus through their education, communication, and outreach efforts to promote mental health, build recovery-ready community on campus, decrease stigma, and connect students to support.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Undergraduate and Graduate Non-Clinical Internships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Each semester, UAB students complete their academic internship opportunities at Student Counseling Services and the Collegiate Recovery Community.  Some examples of internship experiences have included creating and managing mental health promotion social media campaigns, conducting research on mental health trends of students, developing programs to raise awareness about mental health services, working on suicide prevention activities, and hosting an Instagram Live series to talk about mental health and UAB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Graduate Clinical Counseling Practicum/Internships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Graduate student in masters- or doctoral-level clinical </a:t>
            </a:r>
            <a:r>
              <a:rPr lang="en-GB" sz="1800" dirty="0" err="1">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counseling</a:t>
            </a:r>
            <a:r>
              <a:rPr lang="en-GB" sz="18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or social work programs may apply for clinical internship placement in Student Counseling Services. </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12</a:t>
            </a:fld>
            <a:endParaRPr lang="en-US"/>
          </a:p>
        </p:txBody>
      </p:sp>
    </p:spTree>
    <p:extLst>
      <p:ext uri="{BB962C8B-B14F-4D97-AF65-F5344CB8AC3E}">
        <p14:creationId xmlns:p14="http://schemas.microsoft.com/office/powerpoint/2010/main" val="213483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Please see our website for more information about our services and follow us on Instagram @uabscs and @uabcrc!</a:t>
            </a:r>
          </a:p>
        </p:txBody>
      </p:sp>
      <p:sp>
        <p:nvSpPr>
          <p:cNvPr id="4" name="Slide Number Placeholder 3"/>
          <p:cNvSpPr>
            <a:spLocks noGrp="1"/>
          </p:cNvSpPr>
          <p:nvPr>
            <p:ph type="sldNum" sz="quarter" idx="5"/>
          </p:nvPr>
        </p:nvSpPr>
        <p:spPr/>
        <p:txBody>
          <a:bodyPr/>
          <a:lstStyle/>
          <a:p>
            <a:fld id="{F2532798-74E8-444A-A934-2294B8EA8709}" type="slidenum">
              <a:rPr lang="en-US" smtClean="0"/>
              <a:t>13</a:t>
            </a:fld>
            <a:endParaRPr lang="en-US"/>
          </a:p>
        </p:txBody>
      </p:sp>
    </p:spTree>
    <p:extLst>
      <p:ext uri="{BB962C8B-B14F-4D97-AF65-F5344CB8AC3E}">
        <p14:creationId xmlns:p14="http://schemas.microsoft.com/office/powerpoint/2010/main" val="145946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Counseling Services provides comprehensive mental health support for students.  While providing counseling appointments is the number one thing we provide, we also have many other ways that we support students such as through our Collegiate Recovery Community, groups, on-demand mental health apps, workshops and education, and crisis support.</a:t>
            </a:r>
          </a:p>
        </p:txBody>
      </p:sp>
      <p:sp>
        <p:nvSpPr>
          <p:cNvPr id="4" name="Slide Number Placeholder 3"/>
          <p:cNvSpPr>
            <a:spLocks noGrp="1"/>
          </p:cNvSpPr>
          <p:nvPr>
            <p:ph type="sldNum" sz="quarter" idx="5"/>
          </p:nvPr>
        </p:nvSpPr>
        <p:spPr/>
        <p:txBody>
          <a:bodyPr/>
          <a:lstStyle/>
          <a:p>
            <a:fld id="{F2532798-74E8-444A-A934-2294B8EA8709}" type="slidenum">
              <a:rPr lang="en-US" smtClean="0"/>
              <a:t>2</a:t>
            </a:fld>
            <a:endParaRPr lang="en-US"/>
          </a:p>
        </p:txBody>
      </p:sp>
    </p:spTree>
    <p:extLst>
      <p:ext uri="{BB962C8B-B14F-4D97-AF65-F5344CB8AC3E}">
        <p14:creationId xmlns:p14="http://schemas.microsoft.com/office/powerpoint/2010/main" val="200130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The </a:t>
            </a:r>
            <a:r>
              <a:rPr lang="en-US" sz="1800" b="0" i="0" u="sng" strike="noStrike" baseline="0" dirty="0">
                <a:latin typeface="Calibri" panose="020F0502020204030204" pitchFamily="34" charset="0"/>
              </a:rPr>
              <a:t>Collegiate Recovery Community</a:t>
            </a:r>
            <a:r>
              <a:rPr lang="en-US" sz="1800" b="0" i="0" u="none" strike="noStrike" baseline="0" dirty="0">
                <a:latin typeface="Calibri" panose="020F0502020204030204" pitchFamily="34" charset="0"/>
              </a:rPr>
              <a:t> (CRC) is a peer-driven community for UAB students seeking to improve their relationship with substance use. We provide a safe, judgment-free space for students to find support for their substance use concerns, socialize with like-minded peers, and work together to make UAB a more recovery-friendly campus.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We are, above all, a peer community. Students with substance use concerns are much more likely to succeed when they have access to a supportive, welcoming circle of peers who understand the experience of changing one’s relationship to substances while also pursuing a college education. We offer one-on-one conversations with staff, weekly group meetings, outreach opportunities, and social events to connect students in recovery with allies and advocates, as well as other people in recovery from the local community.</a:t>
            </a:r>
          </a:p>
          <a:p>
            <a:endParaRPr lang="en-US" dirty="0"/>
          </a:p>
          <a:p>
            <a:pPr marR="0" algn="l" rtl="0"/>
            <a:r>
              <a:rPr lang="en-US" sz="1800" b="1" i="0" u="none" strike="noStrike" baseline="0" dirty="0">
                <a:latin typeface="Calibri" panose="020F0502020204030204" pitchFamily="34" charset="0"/>
              </a:rPr>
              <a:t>What can I expect when I come to the CRC?</a:t>
            </a:r>
          </a:p>
          <a:p>
            <a:pPr marR="0" algn="l" rtl="0"/>
            <a:r>
              <a:rPr lang="en-US" sz="1800" b="0" i="0" u="none" strike="noStrike" baseline="0" dirty="0">
                <a:latin typeface="Calibri" panose="020F0502020204030204" pitchFamily="34" charset="0"/>
              </a:rPr>
              <a:t>We maintain a dedicated space on campus, with resources including a living room for socializing, a conference-style meeting room, and a meditation room for when students need a bit of quiet time. Our student members receive 24/7 access to this space, and we hold open office hours from 10 AM-4 PM on weekdays. All visitors are promised a welcoming, confidential, and zero-judgment environment where they can meet with staff, attend events, study, or just hang out.</a:t>
            </a:r>
          </a:p>
          <a:p>
            <a:pPr marR="0" algn="l" rtl="0"/>
            <a:endParaRPr lang="en-US" sz="1800" b="1" i="0" u="none" strike="noStrike" baseline="0" dirty="0">
              <a:latin typeface="Calibri" panose="020F0502020204030204" pitchFamily="34" charset="0"/>
            </a:endParaRPr>
          </a:p>
          <a:p>
            <a:pPr marR="0" algn="l" rtl="0"/>
            <a:r>
              <a:rPr lang="en-US" sz="1800" b="1" i="0" u="none" strike="noStrike" baseline="0" dirty="0">
                <a:latin typeface="Calibri" panose="020F0502020204030204" pitchFamily="34" charset="0"/>
              </a:rPr>
              <a:t>Do I have to be in recovery to get involved?</a:t>
            </a:r>
          </a:p>
          <a:p>
            <a:pPr marR="0" algn="l" rtl="0"/>
            <a:r>
              <a:rPr lang="en-US" sz="1800" b="0" i="0" u="none" strike="noStrike" baseline="0" dirty="0">
                <a:latin typeface="Calibri" panose="020F0502020204030204" pitchFamily="34" charset="0"/>
              </a:rPr>
              <a:t>Nope! We welcome everyone with an interest in substance use recovery, including allies and advocates. Our weekly meetings (Tuesdays at 6 PM) are designed to bring these advocates together with students in recovery in the spirit of mutual peer support. We offer a Recovery Ally Training to any group or organization on campus that wants to learn more, and there are plenty of opportunities to volunteer with programming and events. </a:t>
            </a:r>
          </a:p>
          <a:p>
            <a:pPr marR="0" algn="l" rtl="0"/>
            <a:endParaRPr lang="en-US" sz="1800" b="1" i="0" u="none" strike="noStrike" baseline="0" dirty="0">
              <a:latin typeface="Calibri" panose="020F0502020204030204" pitchFamily="34" charset="0"/>
            </a:endParaRPr>
          </a:p>
          <a:p>
            <a:pPr marR="0" algn="l" rtl="0"/>
            <a:r>
              <a:rPr lang="en-US" sz="1800" b="1" i="0" u="none" strike="noStrike" baseline="0" dirty="0">
                <a:latin typeface="Calibri" panose="020F0502020204030204" pitchFamily="34" charset="0"/>
              </a:rPr>
              <a:t>How do I get in touch?</a:t>
            </a:r>
          </a:p>
          <a:p>
            <a:pPr marR="0" algn="l" rtl="0"/>
            <a:r>
              <a:rPr lang="en-US" sz="1800" b="0" i="0" u="none" strike="noStrike" baseline="0" dirty="0">
                <a:latin typeface="Calibri" panose="020F0502020204030204" pitchFamily="34" charset="0"/>
              </a:rPr>
              <a:t>You can reach our Assistant Director, Kit Emslie, at </a:t>
            </a:r>
            <a:r>
              <a:rPr lang="en-US" sz="1800" b="0" i="0" u="sng" strike="noStrike" baseline="0" dirty="0">
                <a:solidFill>
                  <a:srgbClr val="0563C1"/>
                </a:solidFill>
                <a:latin typeface="Calibri" panose="020F0502020204030204" pitchFamily="34" charset="0"/>
                <a:hlinkClick r:id="rId3"/>
              </a:rPr>
              <a:t>kpemslie@uab.edu</a:t>
            </a:r>
            <a:r>
              <a:rPr lang="en-US" sz="1800" b="0" i="0" u="none" strike="noStrike" baseline="0" dirty="0">
                <a:solidFill>
                  <a:srgbClr val="0563C1"/>
                </a:solidFill>
                <a:latin typeface="Calibri" panose="020F0502020204030204" pitchFamily="34" charset="0"/>
                <a:hlinkClick r:id="rId3"/>
              </a:rPr>
              <a:t> or </a:t>
            </a:r>
            <a:r>
              <a:rPr lang="en-US" sz="1800" b="0" i="0" u="sng" strike="noStrike" baseline="0" dirty="0">
                <a:solidFill>
                  <a:srgbClr val="0563C1"/>
                </a:solidFill>
                <a:latin typeface="Calibri" panose="020F0502020204030204" pitchFamily="34" charset="0"/>
                <a:hlinkClick r:id="rId3"/>
              </a:rPr>
              <a:t>(205) 996-1612</a:t>
            </a:r>
            <a:r>
              <a:rPr lang="en-US" sz="1800" b="0" i="0" u="none" strike="noStrike" baseline="0" dirty="0">
                <a:solidFill>
                  <a:srgbClr val="0563C1"/>
                </a:solidFill>
                <a:latin typeface="Calibri" panose="020F0502020204030204" pitchFamily="34" charset="0"/>
                <a:hlinkClick r:id="rId3"/>
              </a:rPr>
              <a:t> if you have questions. You can also learn more at </a:t>
            </a:r>
            <a:r>
              <a:rPr lang="en-US" sz="1800" b="0" i="0" u="sng" strike="noStrike" baseline="0" dirty="0">
                <a:solidFill>
                  <a:srgbClr val="0563C1"/>
                </a:solidFill>
                <a:latin typeface="Calibri" panose="020F0502020204030204" pitchFamily="34" charset="0"/>
                <a:hlinkClick r:id="rId3"/>
              </a:rPr>
              <a:t>uab.edu/recovery</a:t>
            </a:r>
            <a:r>
              <a:rPr lang="en-US" sz="1800" b="0" i="0" u="none" strike="noStrike" baseline="0" dirty="0">
                <a:solidFill>
                  <a:srgbClr val="0563C1"/>
                </a:solidFill>
                <a:latin typeface="Calibri" panose="020F0502020204030204" pitchFamily="34" charset="0"/>
                <a:hlinkClick r:id="rId3"/>
              </a:rPr>
              <a:t> or follow us on Instagram: </a:t>
            </a:r>
            <a:r>
              <a:rPr lang="en-US" sz="1800" b="0" i="0" u="sng" strike="noStrike" baseline="0" dirty="0">
                <a:solidFill>
                  <a:srgbClr val="0563C1"/>
                </a:solidFill>
                <a:latin typeface="Calibri" panose="020F0502020204030204" pitchFamily="34" charset="0"/>
                <a:hlinkClick r:id="rId3"/>
              </a:rPr>
              <a:t>@UABCRC</a:t>
            </a:r>
            <a:r>
              <a:rPr lang="en-US" sz="1800" b="0" i="0" u="none" strike="noStrike" baseline="0" dirty="0">
                <a:solidFill>
                  <a:srgbClr val="0563C1"/>
                </a:solidFill>
                <a:latin typeface="Calibri" panose="020F0502020204030204" pitchFamily="34" charset="0"/>
                <a:hlinkClick r:id="rId3"/>
              </a:rPr>
              <a:t>.</a:t>
            </a: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3</a:t>
            </a:fld>
            <a:endParaRPr lang="en-US"/>
          </a:p>
        </p:txBody>
      </p:sp>
    </p:spTree>
    <p:extLst>
      <p:ext uri="{BB962C8B-B14F-4D97-AF65-F5344CB8AC3E}">
        <p14:creationId xmlns:p14="http://schemas.microsoft.com/office/powerpoint/2010/main" val="95604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appointments are available for students who are enrolled at UAB.  Services are confidential.   Students can easily start the counseling process by </a:t>
            </a:r>
            <a:r>
              <a:rPr lang="en-US" dirty="0" err="1"/>
              <a:t>webbooking</a:t>
            </a:r>
            <a:r>
              <a:rPr lang="en-US" dirty="0"/>
              <a:t> their first appointment through their patient portal.  They will meet with a counselor who will work with them to identify counseling support and resources to best meet their individual needs.  </a:t>
            </a:r>
          </a:p>
          <a:p>
            <a:endParaRPr lang="en-US" dirty="0"/>
          </a:p>
          <a:p>
            <a:pPr marR="0" algn="l" rtl="0"/>
            <a:r>
              <a:rPr lang="en-US" sz="1200" b="0" i="0" u="none" strike="noStrike" baseline="0" dirty="0">
                <a:latin typeface="Times New Roman" panose="02020603050405020304" pitchFamily="18" charset="0"/>
              </a:rPr>
              <a:t>Our counselors assist with a wide range of concerns:</a:t>
            </a:r>
          </a:p>
          <a:p>
            <a:pPr marR="0" lvl="0" algn="l" rtl="0">
              <a:buFont typeface="Symbol" panose="05050102010706020507" pitchFamily="18" charset="2"/>
              <a:buChar char="·"/>
            </a:pPr>
            <a:r>
              <a:rPr lang="en-US" sz="1200" b="0" i="0" u="none" strike="noStrike" baseline="0" dirty="0">
                <a:latin typeface="Times New Roman" panose="02020603050405020304" pitchFamily="18" charset="0"/>
              </a:rPr>
              <a:t>Depression</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Anxiety</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Grief</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Stress management</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Relationships</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Family concerns</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Adjustment</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Anger concerns</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Gender identity and sexual orientation</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Trauma</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Resiliency skills</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Coping</a:t>
            </a:r>
            <a:endParaRPr lang="en-US" sz="1200" b="1" i="0" u="none" strike="noStrike" baseline="0" dirty="0">
              <a:latin typeface="Times New Roman" panose="02020603050405020304" pitchFamily="18" charset="0"/>
            </a:endParaRPr>
          </a:p>
          <a:p>
            <a:pPr marR="0" algn="l" rtl="0">
              <a:buFont typeface="Symbol" panose="05050102010706020507" pitchFamily="18" charset="2"/>
              <a:buChar char="·"/>
            </a:pPr>
            <a:r>
              <a:rPr lang="en-US" sz="1200" b="0" i="0" u="none" strike="noStrike" baseline="0" dirty="0">
                <a:latin typeface="Times New Roman" panose="02020603050405020304" pitchFamily="18" charset="0"/>
              </a:rPr>
              <a:t>And a number of other things!</a:t>
            </a:r>
            <a:endParaRPr lang="en-US" sz="1200" b="1" i="0" u="none" strike="noStrike" baseline="0" dirty="0">
              <a:latin typeface="Times New Roman" panose="02020603050405020304" pitchFamily="18" charset="0"/>
            </a:endParaRPr>
          </a:p>
          <a:p>
            <a:pPr marR="0" algn="l" rtl="0"/>
            <a:r>
              <a:rPr lang="en-US" sz="1200" b="0" i="0" u="none" strike="noStrike" baseline="0" dirty="0">
                <a:latin typeface="Times New Roman" panose="02020603050405020304" pitchFamily="18" charset="0"/>
              </a:rPr>
              <a:t>We are also able to assist students with finding additional care if we are unable to provide the help they need – such as referrals and higher levels of care, or counseling in another state. </a:t>
            </a: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a:t>
            </a:fld>
            <a:endParaRPr lang="en-US"/>
          </a:p>
        </p:txBody>
      </p:sp>
    </p:spTree>
    <p:extLst>
      <p:ext uri="{BB962C8B-B14F-4D97-AF65-F5344CB8AC3E}">
        <p14:creationId xmlns:p14="http://schemas.microsoft.com/office/powerpoint/2010/main" val="11939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UAB Cares is our enterprise-wide suicide prevention initiative at UAB.   No matter who you are at UAB, if you are part of the UAB community, you are not alone.  There is hope for you and support for you.  The UAB Cares website is a centralized hub for information about how to get help or help someone who is in crisis and may be considering suicide.   There resources for employees and students on this site.  </a:t>
            </a:r>
          </a:p>
        </p:txBody>
      </p:sp>
      <p:sp>
        <p:nvSpPr>
          <p:cNvPr id="4" name="Slide Number Placeholder 3"/>
          <p:cNvSpPr>
            <a:spLocks noGrp="1"/>
          </p:cNvSpPr>
          <p:nvPr>
            <p:ph type="sldNum" sz="quarter" idx="5"/>
          </p:nvPr>
        </p:nvSpPr>
        <p:spPr/>
        <p:txBody>
          <a:bodyPr/>
          <a:lstStyle/>
          <a:p>
            <a:fld id="{F2532798-74E8-444A-A934-2294B8EA8709}" type="slidenum">
              <a:rPr lang="en-US" smtClean="0"/>
              <a:t>6</a:t>
            </a:fld>
            <a:endParaRPr lang="en-US"/>
          </a:p>
        </p:txBody>
      </p:sp>
    </p:spTree>
    <p:extLst>
      <p:ext uri="{BB962C8B-B14F-4D97-AF65-F5344CB8AC3E}">
        <p14:creationId xmlns:p14="http://schemas.microsoft.com/office/powerpoint/2010/main" val="369609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proxima-nova"/>
              </a:rPr>
              <a:t>The UAB Enterprise Mental Health Advocate Program offers a platform to showcase your commitment to promoting mental health within the UAB community. UAB Mental Health Advocates play a vital role in encouraging others to seek support when needed. And by proudly displaying a Mental Health Advocate Badge, you can inspire others to prioritize well-being in their own lives and contribute to a culture that promotes mental health for all.</a:t>
            </a:r>
          </a:p>
          <a:p>
            <a:pPr algn="l"/>
            <a:endParaRPr lang="en-US" b="0" i="0" dirty="0">
              <a:solidFill>
                <a:srgbClr val="000000"/>
              </a:solidFill>
              <a:effectLst/>
              <a:latin typeface="proxima-nova"/>
            </a:endParaRPr>
          </a:p>
          <a:p>
            <a:pPr algn="l"/>
            <a:r>
              <a:rPr lang="en-US" b="0" i="0" dirty="0">
                <a:solidFill>
                  <a:srgbClr val="000000"/>
                </a:solidFill>
                <a:effectLst/>
                <a:latin typeface="proxima-nova"/>
              </a:rPr>
              <a:t>As a trained UAB Mental Health Advocate, you will be empowered to…</a:t>
            </a:r>
          </a:p>
          <a:p>
            <a:pPr algn="l">
              <a:buFont typeface="Arial" panose="020B0604020202020204" pitchFamily="34" charset="0"/>
              <a:buChar char="•"/>
            </a:pPr>
            <a:r>
              <a:rPr lang="en-US" sz="1800" b="0" i="0" dirty="0">
                <a:solidFill>
                  <a:srgbClr val="000000"/>
                </a:solidFill>
                <a:effectLst/>
                <a:latin typeface="proxima-nova"/>
              </a:rPr>
              <a:t>Promote a culture of mental health awareness.</a:t>
            </a:r>
            <a:endParaRPr lang="en-US" b="0" i="0" dirty="0">
              <a:solidFill>
                <a:srgbClr val="000000"/>
              </a:solidFill>
              <a:effectLst/>
              <a:latin typeface="proxima-nova"/>
            </a:endParaRPr>
          </a:p>
          <a:p>
            <a:pPr algn="l">
              <a:buFont typeface="Arial" panose="020B0604020202020204" pitchFamily="34" charset="0"/>
              <a:buChar char="•"/>
            </a:pPr>
            <a:r>
              <a:rPr lang="en-US" sz="1800" b="0" i="0" dirty="0">
                <a:solidFill>
                  <a:srgbClr val="000000"/>
                </a:solidFill>
                <a:effectLst/>
                <a:latin typeface="proxima-nova"/>
              </a:rPr>
              <a:t>Identify peers in distress and provide guidance.</a:t>
            </a:r>
            <a:endParaRPr lang="en-US" b="0" i="0" dirty="0">
              <a:solidFill>
                <a:srgbClr val="000000"/>
              </a:solidFill>
              <a:effectLst/>
              <a:latin typeface="proxima-nova"/>
            </a:endParaRPr>
          </a:p>
          <a:p>
            <a:pPr algn="l">
              <a:buFont typeface="Arial" panose="020B0604020202020204" pitchFamily="34" charset="0"/>
              <a:buChar char="•"/>
            </a:pPr>
            <a:r>
              <a:rPr lang="en-US" sz="1800" b="0" i="0" dirty="0">
                <a:solidFill>
                  <a:srgbClr val="000000"/>
                </a:solidFill>
                <a:effectLst/>
                <a:latin typeface="proxima-nova"/>
              </a:rPr>
              <a:t>Share and recommend mental health resources for the UAB community.</a:t>
            </a:r>
            <a:endParaRPr lang="en-US" b="0" i="0" dirty="0">
              <a:solidFill>
                <a:srgbClr val="000000"/>
              </a:solidFill>
              <a:effectLst/>
              <a:latin typeface="proxima-nova"/>
            </a:endParaRPr>
          </a:p>
          <a:p>
            <a:pPr algn="l">
              <a:buFont typeface="Arial" panose="020B0604020202020204" pitchFamily="34" charset="0"/>
              <a:buChar char="•"/>
            </a:pPr>
            <a:r>
              <a:rPr lang="en-US" sz="1800" b="0" i="0" dirty="0">
                <a:solidFill>
                  <a:srgbClr val="000000"/>
                </a:solidFill>
                <a:effectLst/>
                <a:latin typeface="proxima-nova"/>
              </a:rPr>
              <a:t>UAB Mental Health Advocates are NOT trained to offer mental health or crisis counseling and coaching.</a:t>
            </a:r>
            <a:endParaRPr lang="en-US" b="0" i="0" dirty="0">
              <a:solidFill>
                <a:srgbClr val="000000"/>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7</a:t>
            </a:fld>
            <a:endParaRPr lang="en-US"/>
          </a:p>
        </p:txBody>
      </p:sp>
    </p:spTree>
    <p:extLst>
      <p:ext uri="{BB962C8B-B14F-4D97-AF65-F5344CB8AC3E}">
        <p14:creationId xmlns:p14="http://schemas.microsoft.com/office/powerpoint/2010/main" val="202542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a:latin typeface="Times New Roman" panose="02020603050405020304" pitchFamily="18" charset="0"/>
              </a:rPr>
              <a:t> </a:t>
            </a:r>
          </a:p>
          <a:p>
            <a:pPr marR="0" algn="l" rtl="0"/>
            <a:r>
              <a:rPr lang="en-US" sz="1800" b="0" i="0" u="none" strike="noStrike" baseline="0" dirty="0">
                <a:latin typeface="Times New Roman" panose="02020603050405020304" pitchFamily="18" charset="0"/>
              </a:rPr>
              <a:t>Everyone has struggles that sometimes require outside help. Whether you need extra encouragement during a tough time, or you are building your toolkit for better mental health, TAO, Therapy Assistance Online, is here to help!</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TAO is a free, self-guided, online platform available to everyone at UAB whether you’re on or off campus. This specialty program provides:</a:t>
            </a:r>
          </a:p>
          <a:p>
            <a:pPr marR="0" algn="l" rtl="0"/>
            <a:endParaRPr lang="en-US" sz="1800" b="0" i="0" u="none" strike="noStrike" baseline="0" dirty="0">
              <a:latin typeface="Times New Roman" panose="02020603050405020304" pitchFamily="18" charset="0"/>
            </a:endParaRPr>
          </a:p>
          <a:p>
            <a:pPr marR="0" algn="l" rtl="0">
              <a:buFont typeface="Symbol" panose="05050102010706020507" pitchFamily="18" charset="2"/>
              <a:buChar char="·"/>
            </a:pPr>
            <a:r>
              <a:rPr lang="en-US" sz="1800" b="0" i="0" u="none" strike="noStrike" baseline="0" dirty="0">
                <a:latin typeface="Times New Roman" panose="02020603050405020304" pitchFamily="18" charset="0"/>
              </a:rPr>
              <a:t>Over 150 brief educational sessions covering up to 50 common mental health topics.</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Tips related to mental health, wellness, and substance use issues. </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Journal entries and logs to help you process your feelings along with trackers that monitor your progress.</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Over 20 mindfulness exercises proven to improve your mood and promote relaxation. </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TAO’s scientifically researched self-guided platform can help give you the tools to manage your mental health. Since TAO is available 24/7, you have the option to learn at your own pace. This program can be accessed online and through their downloadable app for Android and iPhone.</a:t>
            </a:r>
          </a:p>
          <a:p>
            <a:pPr marR="0" algn="l" rtl="0"/>
            <a:endParaRPr lang="en-US" sz="1800" b="0" i="0" u="none" strike="noStrike" baseline="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532798-74E8-444A-A934-2294B8EA8709}" type="slidenum">
              <a:rPr lang="en-US" smtClean="0"/>
              <a:t>8</a:t>
            </a:fld>
            <a:endParaRPr lang="en-US"/>
          </a:p>
        </p:txBody>
      </p:sp>
    </p:spTree>
    <p:extLst>
      <p:ext uri="{BB962C8B-B14F-4D97-AF65-F5344CB8AC3E}">
        <p14:creationId xmlns:p14="http://schemas.microsoft.com/office/powerpoint/2010/main" val="259310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a:latin typeface="Times New Roman" panose="02020603050405020304" pitchFamily="18" charset="0"/>
              </a:rPr>
              <a:t>Life finds a way of distracting us from the practices that help us feel our best. Sometimes finding the right tools, exercises, or community can be hard. That's why the B Well UAB app is here to help with your mental health journey!</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B Well UAB was an app envisioned by students and developed by UAB to provide:</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One location contains all of UAB’s mental health resources.</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A customizable self-care plan that encourages you to track your progress daily.</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The Finding Calm section provides a variety of breathing exercises, yoga videos, mindfulness practices, and more!</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An event calendar with up-to-date campus mental health events to keep you plugged in on campus</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Notifications that send you inspirational messages throughout the day</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Campus resources to support your mental health </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Direct access to crisis and emergency mental health support</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The app is free and available to UAB students, faculty, and staff! </a:t>
            </a:r>
          </a:p>
          <a:p>
            <a:pPr marR="0" algn="l" rtl="0"/>
            <a:r>
              <a:rPr lang="en-US" sz="1800" b="0" i="0" u="none" strike="noStrike" baseline="0" dirty="0">
                <a:latin typeface="Times New Roman" panose="02020603050405020304" pitchFamily="18" charset="0"/>
              </a:rPr>
              <a:t>Download it on the app store for Apple users and Google Play marketplace for androids. With the app’s guidance, you will be connected to mental health resources 24/7. </a:t>
            </a: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9</a:t>
            </a:fld>
            <a:endParaRPr lang="en-US"/>
          </a:p>
        </p:txBody>
      </p:sp>
    </p:spTree>
    <p:extLst>
      <p:ext uri="{BB962C8B-B14F-4D97-AF65-F5344CB8AC3E}">
        <p14:creationId xmlns:p14="http://schemas.microsoft.com/office/powerpoint/2010/main" val="289974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800" b="0" i="0" u="none" strike="noStrike" baseline="0" dirty="0" err="1">
                <a:latin typeface="Times New Roman" panose="02020603050405020304" pitchFamily="18" charset="0"/>
              </a:rPr>
              <a:t>Togetherall</a:t>
            </a:r>
            <a:r>
              <a:rPr lang="en-US" sz="1800" b="0" i="0" u="none" strike="noStrike" baseline="0" dirty="0">
                <a:latin typeface="Times New Roman" panose="02020603050405020304" pitchFamily="18" charset="0"/>
              </a:rPr>
              <a:t> is an online peer-to-peer platform that offers a safe space for students to:</a:t>
            </a:r>
          </a:p>
          <a:p>
            <a:pPr marR="0" algn="l" rtl="0"/>
            <a:endParaRPr lang="en-US" sz="1800" b="0" i="0" u="none" strike="noStrike" baseline="0" dirty="0">
              <a:latin typeface="Times New Roman" panose="02020603050405020304" pitchFamily="18" charset="0"/>
            </a:endParaRPr>
          </a:p>
          <a:p>
            <a:pPr marR="0" algn="l" rtl="0">
              <a:buFont typeface="Symbol" panose="05050102010706020507" pitchFamily="18" charset="2"/>
              <a:buChar char="·"/>
            </a:pPr>
            <a:r>
              <a:rPr lang="en-US" sz="1800" b="0" i="0" u="none" strike="noStrike" baseline="0" dirty="0">
                <a:latin typeface="Times New Roman" panose="02020603050405020304" pitchFamily="18" charset="0"/>
              </a:rPr>
              <a:t>Share experiences and connect with others by seeking and providing mental health support.</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Anonymously talk to peers about how and where you are struggling.</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Learn from courses that give you tools to take control of your mental health.</a:t>
            </a:r>
          </a:p>
          <a:p>
            <a:pPr marR="0" algn="l" rtl="0">
              <a:buFont typeface="Symbol" panose="05050102010706020507" pitchFamily="18" charset="2"/>
              <a:buChar char="·"/>
            </a:pPr>
            <a:r>
              <a:rPr lang="en-US" sz="1800" b="0" i="0" u="none" strike="noStrike" baseline="0" dirty="0">
                <a:latin typeface="Times New Roman" panose="02020603050405020304" pitchFamily="18" charset="0"/>
              </a:rPr>
              <a:t>Have access to confidential support from trained professionals.</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err="1">
                <a:latin typeface="Times New Roman" panose="02020603050405020304" pitchFamily="18" charset="0"/>
              </a:rPr>
              <a:t>Togetherall</a:t>
            </a:r>
            <a:r>
              <a:rPr lang="en-US" sz="1800" b="0" i="0" u="none" strike="noStrike" baseline="0" dirty="0">
                <a:latin typeface="Times New Roman" panose="02020603050405020304" pitchFamily="18" charset="0"/>
              </a:rPr>
              <a:t> is accessible 24/7, 365 days a year! </a:t>
            </a:r>
          </a:p>
          <a:p>
            <a:pPr marR="0" algn="l" rtl="0"/>
            <a:r>
              <a:rPr lang="en-US" sz="1800" b="0" i="0" u="none" strike="noStrike" baseline="0" dirty="0">
                <a:latin typeface="Times New Roman" panose="02020603050405020304" pitchFamily="18" charset="0"/>
              </a:rPr>
              <a:t>Login to create your anonymous username and start sharing your experiences today. </a:t>
            </a:r>
          </a:p>
          <a:p>
            <a:pPr marR="0" algn="l" rtl="0"/>
            <a:endParaRPr lang="en-US" sz="1800" b="0" i="0" u="none" strike="noStrike" baseline="0" dirty="0">
              <a:latin typeface="Times New Roman" panose="02020603050405020304" pitchFamily="18" charset="0"/>
            </a:endParaRPr>
          </a:p>
          <a:p>
            <a:pPr marR="0" algn="l" rtl="0"/>
            <a:r>
              <a:rPr lang="en-US" sz="1800" b="0" i="0" u="none" strike="noStrike" baseline="0" dirty="0">
                <a:latin typeface="Times New Roman" panose="02020603050405020304" pitchFamily="18" charset="0"/>
              </a:rPr>
              <a:t>Whether you need support occasionally or find that staying plugged in is helpful, reaching out reminds you that you're not alone. Get support, take control, and start feeling better.</a:t>
            </a:r>
          </a:p>
        </p:txBody>
      </p:sp>
      <p:sp>
        <p:nvSpPr>
          <p:cNvPr id="4" name="Slide Number Placeholder 3"/>
          <p:cNvSpPr>
            <a:spLocks noGrp="1"/>
          </p:cNvSpPr>
          <p:nvPr>
            <p:ph type="sldNum" sz="quarter" idx="5"/>
          </p:nvPr>
        </p:nvSpPr>
        <p:spPr/>
        <p:txBody>
          <a:bodyPr/>
          <a:lstStyle/>
          <a:p>
            <a:fld id="{F2532798-74E8-444A-A934-2294B8EA8709}" type="slidenum">
              <a:rPr lang="en-US" smtClean="0"/>
              <a:t>10</a:t>
            </a:fld>
            <a:endParaRPr lang="en-US"/>
          </a:p>
        </p:txBody>
      </p:sp>
    </p:spTree>
    <p:extLst>
      <p:ext uri="{BB962C8B-B14F-4D97-AF65-F5344CB8AC3E}">
        <p14:creationId xmlns:p14="http://schemas.microsoft.com/office/powerpoint/2010/main" val="1531309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Proxima Nova Rg" panose="02000506030000020004" pitchFamily="50" charset="0"/>
              </a:defRPr>
            </a:lvl1pPr>
          </a:lstStyle>
          <a:p>
            <a:r>
              <a:rPr lang="en-US" dirty="0"/>
              <a:t>Intro Slide</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Proxima Nova Rg" panose="02000506030000020004" pitchFamily="50"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70184500"/>
      </p:ext>
    </p:extLst>
  </p:cSld>
  <p:clrMapOvr>
    <a:masterClrMapping/>
  </p:clrMapOvr>
  <p:hf hdr="0" ftr="0" dt="0"/>
  <p:extLst>
    <p:ext uri="{DCECCB84-F9BA-43D5-87BE-67443E8EF086}">
      <p15:sldGuideLst xmlns:p15="http://schemas.microsoft.com/office/powerpoint/2012/main">
        <p15:guide id="1" orient="horz" pos="2558" userDrawn="1">
          <p15:clr>
            <a:srgbClr val="FBAE40"/>
          </p15:clr>
        </p15:guide>
        <p15:guide id="2" pos="483" userDrawn="1">
          <p15:clr>
            <a:srgbClr val="FBAE40"/>
          </p15:clr>
        </p15:guide>
        <p15:guide id="3" pos="6243" userDrawn="1">
          <p15:clr>
            <a:srgbClr val="FBAE40"/>
          </p15:clr>
        </p15:guide>
        <p15:guide id="4" orient="horz" pos="584" userDrawn="1">
          <p15:clr>
            <a:srgbClr val="FBAE40"/>
          </p15:clr>
        </p15:guide>
        <p15:guide id="5" orient="horz" pos="2744" userDrawn="1">
          <p15:clr>
            <a:srgbClr val="FBAE40"/>
          </p15:clr>
        </p15:guide>
        <p15:guide id="6" orient="horz" pos="9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5" y="1645669"/>
            <a:ext cx="3285783" cy="4532881"/>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Title and Text – Three Columns</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721CA2C-7612-4048-8310-44CF888BB3FA}"/>
              </a:ext>
            </a:extLst>
          </p:cNvPr>
          <p:cNvSpPr>
            <a:spLocks noGrp="1"/>
          </p:cNvSpPr>
          <p:nvPr>
            <p:ph idx="10"/>
          </p:nvPr>
        </p:nvSpPr>
        <p:spPr>
          <a:xfrm>
            <a:off x="4453113" y="1645669"/>
            <a:ext cx="3285783" cy="4532881"/>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D818386-66BA-5445-8FE3-6B46BB48E16E}"/>
              </a:ext>
            </a:extLst>
          </p:cNvPr>
          <p:cNvSpPr>
            <a:spLocks noGrp="1"/>
          </p:cNvSpPr>
          <p:nvPr>
            <p:ph idx="11"/>
          </p:nvPr>
        </p:nvSpPr>
        <p:spPr>
          <a:xfrm>
            <a:off x="8369861" y="1645669"/>
            <a:ext cx="3285783" cy="4532881"/>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0" name="Footer Placeholder 1"/>
          <p:cNvSpPr>
            <a:spLocks noGrp="1"/>
          </p:cNvSpPr>
          <p:nvPr>
            <p:ph type="ftr" sz="quarter" idx="12"/>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541062131"/>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020" userDrawn="1">
          <p15:clr>
            <a:srgbClr val="FBAE40"/>
          </p15:clr>
        </p15:guide>
        <p15:guide id="3" orient="horz" pos="1033" userDrawn="1">
          <p15:clr>
            <a:srgbClr val="FBAE40"/>
          </p15:clr>
        </p15:guide>
        <p15:guide id="4" orient="horz" pos="432" userDrawn="1">
          <p15:clr>
            <a:srgbClr val="FBAE40"/>
          </p15:clr>
        </p15:guide>
        <p15:guide id="5" pos="7344" userDrawn="1">
          <p15:clr>
            <a:srgbClr val="FBAE40"/>
          </p15:clr>
        </p15:guide>
        <p15:guide id="6" pos="7159" userDrawn="1">
          <p15:clr>
            <a:srgbClr val="FBAE40"/>
          </p15:clr>
        </p15:guide>
        <p15:guide id="7" pos="2407" userDrawn="1">
          <p15:clr>
            <a:srgbClr val="FBAE40"/>
          </p15:clr>
        </p15:guide>
        <p15:guide id="8" pos="2804" userDrawn="1">
          <p15:clr>
            <a:srgbClr val="FBAE40"/>
          </p15:clr>
        </p15:guide>
        <p15:guide id="9" pos="4879" userDrawn="1">
          <p15:clr>
            <a:srgbClr val="FBAE40"/>
          </p15:clr>
        </p15:guide>
        <p15:guide id="10" pos="5269" userDrawn="1">
          <p15:clr>
            <a:srgbClr val="FBAE40"/>
          </p15:clr>
        </p15:guide>
        <p15:guide id="11" orient="horz" pos="4252" userDrawn="1">
          <p15:clr>
            <a:srgbClr val="FBAE40"/>
          </p15:clr>
        </p15:guide>
        <p15:guide id="12" pos="703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 Fou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3"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Title and Text – Four Columns</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721CA2C-7612-4048-8310-44CF888BB3FA}"/>
              </a:ext>
            </a:extLst>
          </p:cNvPr>
          <p:cNvSpPr>
            <a:spLocks noGrp="1"/>
          </p:cNvSpPr>
          <p:nvPr>
            <p:ph idx="10"/>
          </p:nvPr>
        </p:nvSpPr>
        <p:spPr>
          <a:xfrm>
            <a:off x="3414791"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D818386-66BA-5445-8FE3-6B46BB48E16E}"/>
              </a:ext>
            </a:extLst>
          </p:cNvPr>
          <p:cNvSpPr>
            <a:spLocks noGrp="1"/>
          </p:cNvSpPr>
          <p:nvPr>
            <p:ph idx="11"/>
          </p:nvPr>
        </p:nvSpPr>
        <p:spPr>
          <a:xfrm>
            <a:off x="6293218"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071A652-E99D-A440-AF7D-B3DF482D3EA2}"/>
              </a:ext>
            </a:extLst>
          </p:cNvPr>
          <p:cNvSpPr>
            <a:spLocks noGrp="1"/>
          </p:cNvSpPr>
          <p:nvPr>
            <p:ph idx="12"/>
          </p:nvPr>
        </p:nvSpPr>
        <p:spPr>
          <a:xfrm>
            <a:off x="9171645"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1" name="Footer Placeholder 1"/>
          <p:cNvSpPr>
            <a:spLocks noGrp="1"/>
          </p:cNvSpPr>
          <p:nvPr>
            <p:ph type="ftr" sz="quarter" idx="13"/>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052923151"/>
      </p:ext>
    </p:extLst>
  </p:cSld>
  <p:clrMapOvr>
    <a:masterClrMapping/>
  </p:clrMapOvr>
  <p:extLst>
    <p:ext uri="{DCECCB84-F9BA-43D5-87BE-67443E8EF086}">
      <p15:sldGuideLst xmlns:p15="http://schemas.microsoft.com/office/powerpoint/2012/main">
        <p15:guide id="2" pos="3719" userDrawn="1">
          <p15:clr>
            <a:srgbClr val="FBAE40"/>
          </p15:clr>
        </p15:guide>
        <p15:guide id="3" orient="horz" pos="4252" userDrawn="1">
          <p15:clr>
            <a:srgbClr val="FBAE40"/>
          </p15:clr>
        </p15:guide>
        <p15:guide id="4" orient="horz" pos="4020" userDrawn="1">
          <p15:clr>
            <a:srgbClr val="FBAE40"/>
          </p15:clr>
        </p15:guide>
        <p15:guide id="5" orient="horz" pos="1033" userDrawn="1">
          <p15:clr>
            <a:srgbClr val="FBAE40"/>
          </p15:clr>
        </p15:guide>
        <p15:guide id="6" orient="horz" pos="432" userDrawn="1">
          <p15:clr>
            <a:srgbClr val="FBAE40"/>
          </p15:clr>
        </p15:guide>
        <p15:guide id="7" pos="339" userDrawn="1">
          <p15:clr>
            <a:srgbClr val="FBAE40"/>
          </p15:clr>
        </p15:guide>
        <p15:guide id="8" pos="1907" userDrawn="1">
          <p15:clr>
            <a:srgbClr val="FBAE40"/>
          </p15:clr>
        </p15:guide>
        <p15:guide id="9" pos="2152" userDrawn="1">
          <p15:clr>
            <a:srgbClr val="FBAE40"/>
          </p15:clr>
        </p15:guide>
        <p15:guide id="10" pos="3964" userDrawn="1">
          <p15:clr>
            <a:srgbClr val="FBAE40"/>
          </p15:clr>
        </p15:guide>
        <p15:guide id="11" pos="5531" userDrawn="1">
          <p15:clr>
            <a:srgbClr val="FBAE40"/>
          </p15:clr>
        </p15:guide>
        <p15:guide id="12" pos="5777" userDrawn="1">
          <p15:clr>
            <a:srgbClr val="FBAE40"/>
          </p15:clr>
        </p15:guide>
        <p15:guide id="13" pos="7159" userDrawn="1">
          <p15:clr>
            <a:srgbClr val="FBAE40"/>
          </p15:clr>
        </p15:guide>
        <p15:guide id="14" pos="7344" userDrawn="1">
          <p15:clr>
            <a:srgbClr val="FBAE40"/>
          </p15:clr>
        </p15:guide>
        <p15:guide id="15" pos="703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69"/>
            <a:ext cx="4979776" cy="4532881"/>
          </a:xfrm>
        </p:spPr>
        <p:txBody>
          <a:bodyPr/>
          <a:lstStyle>
            <a:lvl1pPr marL="342900" indent="-342900">
              <a:lnSpc>
                <a:spcPct val="100000"/>
              </a:lnSpc>
              <a:buFont typeface="Arial" panose="020B0604020202020204" pitchFamily="34" charset="0"/>
              <a:buChar char="•"/>
              <a:defRPr>
                <a:latin typeface="+mn-lt"/>
              </a:defRPr>
            </a:lvl1pPr>
            <a:lvl2pPr marL="800078" indent="-342900">
              <a:lnSpc>
                <a:spcPct val="100000"/>
              </a:lnSpc>
              <a:buFont typeface="Arial" panose="020B0604020202020204" pitchFamily="34" charset="0"/>
              <a:buChar char="•"/>
              <a:defRPr>
                <a:latin typeface="+mn-lt"/>
              </a:defRPr>
            </a:lvl2pPr>
            <a:lvl3pPr marL="1200104" indent="-285750">
              <a:lnSpc>
                <a:spcPct val="100000"/>
              </a:lnSpc>
              <a:buFont typeface="Arial" panose="020B0604020202020204" pitchFamily="34" charset="0"/>
              <a:buChar char="•"/>
              <a:defRPr>
                <a:latin typeface="+mn-lt"/>
              </a:defRPr>
            </a:lvl3pPr>
            <a:lvl4pPr marL="1657282" indent="-285750">
              <a:lnSpc>
                <a:spcPct val="100000"/>
              </a:lnSpc>
              <a:buFont typeface="Arial" panose="020B0604020202020204" pitchFamily="34" charset="0"/>
              <a:buChar char="•"/>
              <a:defRPr>
                <a:latin typeface="+mn-lt"/>
              </a:defRPr>
            </a:lvl4pPr>
            <a:lvl5pPr marL="2114459" indent="-285750">
              <a:lnSpc>
                <a:spcPct val="100000"/>
              </a:lnSpc>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4979776" cy="768545"/>
          </a:xfrm>
          <a:prstGeom prst="rect">
            <a:avLst/>
          </a:prstGeom>
        </p:spPr>
        <p:txBody>
          <a:bodyPr vert="horz" lIns="0" tIns="0" rIns="0" bIns="0" rtlCol="0" anchor="ctr">
            <a:normAutofit/>
          </a:bodyPr>
          <a:lstStyle>
            <a:lvl1pPr>
              <a:defRPr>
                <a:latin typeface="+mn-lt"/>
              </a:defRPr>
            </a:lvl1pPr>
          </a:lstStyle>
          <a:p>
            <a:r>
              <a:rPr lang="en-US" dirty="0"/>
              <a:t>Text with Picture right</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6096000" y="6"/>
            <a:ext cx="6096000" cy="6392979"/>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6" name="Rectangle 1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0"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83824904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32" userDrawn="1">
          <p15:clr>
            <a:srgbClr val="FBAE40"/>
          </p15:clr>
        </p15:guide>
        <p15:guide id="3" orient="horz" pos="1033" userDrawn="1">
          <p15:clr>
            <a:srgbClr val="FBAE40"/>
          </p15:clr>
        </p15:guide>
        <p15:guide id="4" orient="horz" pos="4020" userDrawn="1">
          <p15:clr>
            <a:srgbClr val="FBAE40"/>
          </p15:clr>
        </p15:guide>
        <p15:guide id="5" pos="339" userDrawn="1">
          <p15:clr>
            <a:srgbClr val="FBAE40"/>
          </p15:clr>
        </p15:guide>
        <p15:guide id="6" pos="3473" userDrawn="1">
          <p15:clr>
            <a:srgbClr val="FBAE40"/>
          </p15:clr>
        </p15:guide>
        <p15:guide id="7" pos="7159" userDrawn="1">
          <p15:clr>
            <a:srgbClr val="FBAE40"/>
          </p15:clr>
        </p15:guide>
        <p15:guide id="8" orient="horz" pos="42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6"/>
            <a:ext cx="6096000" cy="6392979"/>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6568041" y="1645669"/>
            <a:ext cx="4979776" cy="4532881"/>
          </a:xfrm>
        </p:spPr>
        <p:txBody>
          <a:bodyPr/>
          <a:lstStyle>
            <a:lvl1pPr marL="342900" indent="-342900">
              <a:lnSpc>
                <a:spcPct val="100000"/>
              </a:lnSpc>
              <a:buFont typeface="Arial" panose="020B0604020202020204" pitchFamily="34" charset="0"/>
              <a:buChar char="•"/>
              <a:defRPr>
                <a:latin typeface="+mn-lt"/>
              </a:defRPr>
            </a:lvl1pPr>
            <a:lvl2pPr marL="800078" indent="-342900">
              <a:lnSpc>
                <a:spcPct val="100000"/>
              </a:lnSpc>
              <a:buFont typeface="Arial" panose="020B0604020202020204" pitchFamily="34" charset="0"/>
              <a:buChar char="•"/>
              <a:defRPr>
                <a:latin typeface="+mn-lt"/>
              </a:defRPr>
            </a:lvl2pPr>
            <a:lvl3pPr marL="1200104" indent="-285750">
              <a:lnSpc>
                <a:spcPct val="100000"/>
              </a:lnSpc>
              <a:buFont typeface="Arial" panose="020B0604020202020204" pitchFamily="34" charset="0"/>
              <a:buChar char="•"/>
              <a:defRPr>
                <a:latin typeface="+mn-lt"/>
              </a:defRPr>
            </a:lvl3pPr>
            <a:lvl4pPr marL="1657282" indent="-285750">
              <a:lnSpc>
                <a:spcPct val="100000"/>
              </a:lnSpc>
              <a:buFont typeface="Arial" panose="020B0604020202020204" pitchFamily="34" charset="0"/>
              <a:buChar char="•"/>
              <a:defRPr>
                <a:latin typeface="+mn-lt"/>
              </a:defRPr>
            </a:lvl4pPr>
            <a:lvl5pPr marL="2114459" indent="-285750">
              <a:lnSpc>
                <a:spcPct val="100000"/>
              </a:lnSpc>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6568041" y="476722"/>
            <a:ext cx="4610704" cy="768545"/>
          </a:xfrm>
          <a:prstGeom prst="rect">
            <a:avLst/>
          </a:prstGeom>
        </p:spPr>
        <p:txBody>
          <a:bodyPr vert="horz" lIns="0" tIns="0" rIns="0" bIns="0" rtlCol="0" anchor="ctr">
            <a:normAutofit/>
          </a:bodyPr>
          <a:lstStyle>
            <a:lvl1pPr>
              <a:defRPr>
                <a:latin typeface="+mn-lt"/>
              </a:defRPr>
            </a:lvl1pPr>
          </a:lstStyle>
          <a:p>
            <a:r>
              <a:rPr lang="en-US" dirty="0"/>
              <a:t>Text with Picture Left</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0"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566987827"/>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0" userDrawn="1">
          <p15:clr>
            <a:srgbClr val="FBAE40"/>
          </p15:clr>
        </p15:guide>
        <p15:guide id="3" orient="horz" pos="1033" userDrawn="1">
          <p15:clr>
            <a:srgbClr val="FBAE40"/>
          </p15:clr>
        </p15:guide>
        <p15:guide id="4" pos="7159" userDrawn="1">
          <p15:clr>
            <a:srgbClr val="FBAE40"/>
          </p15:clr>
        </p15:guide>
        <p15:guide id="5" pos="7276" userDrawn="1">
          <p15:clr>
            <a:srgbClr val="FBAE40"/>
          </p15:clr>
        </p15:guide>
        <p15:guide id="6" pos="4135" userDrawn="1">
          <p15:clr>
            <a:srgbClr val="FBAE40"/>
          </p15:clr>
        </p15:guide>
        <p15:guide id="7" orient="horz" pos="4024" userDrawn="1">
          <p15:clr>
            <a:srgbClr val="FBAE40"/>
          </p15:clr>
        </p15:guide>
        <p15:guide id="8" orient="horz" pos="4252" userDrawn="1">
          <p15:clr>
            <a:srgbClr val="FBAE40"/>
          </p15:clr>
        </p15:guide>
        <p15:guide id="9" pos="339" userDrawn="1">
          <p15:clr>
            <a:srgbClr val="FBAE40"/>
          </p15:clr>
        </p15:guide>
        <p15:guide id="10" pos="70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icture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5"/>
            <a:ext cx="11119267" cy="1580751"/>
          </a:xfrm>
        </p:spPr>
        <p:txBody>
          <a:bodyPr/>
          <a:lstStyle>
            <a:lvl1pPr marL="0" indent="0">
              <a:lnSpc>
                <a:spcPct val="100000"/>
              </a:lnSpc>
              <a:buNone/>
              <a:defRPr>
                <a:latin typeface="+mn-lt"/>
              </a:defRPr>
            </a:lvl1pPr>
            <a:lvl2pPr marL="457178" indent="0">
              <a:lnSpc>
                <a:spcPct val="100000"/>
              </a:lnSpc>
              <a:buNone/>
              <a:defRPr/>
            </a:lvl2pPr>
            <a:lvl3pPr marL="914354" indent="0">
              <a:lnSpc>
                <a:spcPct val="100000"/>
              </a:lnSpc>
              <a:buNone/>
              <a:defRPr/>
            </a:lvl3pPr>
            <a:lvl4pPr marL="1371532" indent="0">
              <a:lnSpc>
                <a:spcPct val="100000"/>
              </a:lnSpc>
              <a:buNone/>
              <a:defRPr/>
            </a:lvl4pPr>
            <a:lvl5pPr marL="1828709" indent="0">
              <a:lnSpc>
                <a:spcPct val="100000"/>
              </a:lnSpc>
              <a:buNone/>
              <a:defRPr/>
            </a:lvl5pPr>
          </a:lstStyle>
          <a:p>
            <a:pPr lvl="0"/>
            <a:r>
              <a:rPr lang="en-US" dirty="0"/>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a:latin typeface="+mn-lt"/>
              </a:defRPr>
            </a:lvl1pPr>
          </a:lstStyle>
          <a:p>
            <a:r>
              <a:rPr lang="en-US" dirty="0"/>
              <a:t>Text with Picture Horizontal</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7"/>
            <a:ext cx="12192000" cy="2963978"/>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9"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130463224"/>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2160" userDrawn="1">
          <p15:clr>
            <a:srgbClr val="FBAE40"/>
          </p15:clr>
        </p15:guide>
        <p15:guide id="3" pos="7159" userDrawn="1">
          <p15:clr>
            <a:srgbClr val="FBAE40"/>
          </p15:clr>
        </p15:guide>
        <p15:guide id="4" pos="7344" userDrawn="1">
          <p15:clr>
            <a:srgbClr val="FBAE40"/>
          </p15:clr>
        </p15:guide>
        <p15:guide id="5" pos="7039" userDrawn="1">
          <p15:clr>
            <a:srgbClr val="FBAE40"/>
          </p15:clr>
        </p15:guide>
        <p15:guide id="6" orient="horz" pos="1033" userDrawn="1">
          <p15:clr>
            <a:srgbClr val="FBAE40"/>
          </p15:clr>
        </p15:guide>
        <p15:guide id="7" orient="horz" pos="432" userDrawn="1">
          <p15:clr>
            <a:srgbClr val="FBAE40"/>
          </p15:clr>
        </p15:guide>
        <p15:guide id="8" orient="horz" pos="2033" userDrawn="1">
          <p15:clr>
            <a:srgbClr val="FBAE40"/>
          </p15:clr>
        </p15:guide>
        <p15:guide id="9" orient="horz" pos="425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Section Divider</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4165318119"/>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2" orient="horz" pos="991" userDrawn="1">
          <p15:clr>
            <a:srgbClr val="FBAE40"/>
          </p15:clr>
        </p15:guide>
        <p15:guide id="3" orient="horz" pos="584" userDrawn="1">
          <p15:clr>
            <a:srgbClr val="FBAE40"/>
          </p15:clr>
        </p15:guide>
        <p15:guide id="4" orient="horz" pos="2550" userDrawn="1">
          <p15:clr>
            <a:srgbClr val="FBAE40"/>
          </p15:clr>
        </p15:guide>
        <p15:guide id="5" orient="horz" pos="2744" userDrawn="1">
          <p15:clr>
            <a:srgbClr val="FBAE40"/>
          </p15:clr>
        </p15:guide>
        <p15:guide id="6" pos="62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Graphic 14">
            <a:extLst>
              <a:ext uri="{FF2B5EF4-FFF2-40B4-BE49-F238E27FC236}">
                <a16:creationId xmlns:a16="http://schemas.microsoft.com/office/drawing/2014/main" id="{CEE52DBA-0B5D-5C4F-BA21-9A50C1ADD9B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3" y="1876586"/>
            <a:ext cx="9150351" cy="2387600"/>
          </a:xfrm>
        </p:spPr>
        <p:txBody>
          <a:bodyPr anchor="b"/>
          <a:lstStyle>
            <a:lvl1pPr algn="l">
              <a:defRPr sz="6000">
                <a:solidFill>
                  <a:schemeClr val="bg1"/>
                </a:solidFill>
                <a:latin typeface="+mn-lt"/>
              </a:defRPr>
            </a:lvl1pPr>
          </a:lstStyle>
          <a:p>
            <a:r>
              <a:rPr lang="en-US" dirty="0"/>
              <a:t>Section Divider - Monogram</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3" y="4356261"/>
            <a:ext cx="9150351"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856165079"/>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2" orient="horz" pos="584" userDrawn="1">
          <p15:clr>
            <a:srgbClr val="FBAE40"/>
          </p15:clr>
        </p15:guide>
        <p15:guide id="3" orient="horz" pos="991" userDrawn="1">
          <p15:clr>
            <a:srgbClr val="FBAE40"/>
          </p15:clr>
        </p15:guide>
        <p15:guide id="4" orient="horz" pos="2550" userDrawn="1">
          <p15:clr>
            <a:srgbClr val="FBAE40"/>
          </p15:clr>
        </p15:guide>
        <p15:guide id="5" orient="horz" pos="2744" userDrawn="1">
          <p15:clr>
            <a:srgbClr val="FBAE40"/>
          </p15:clr>
        </p15:guide>
        <p15:guide id="6" pos="62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Pictur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Section Divider – </a:t>
            </a:r>
            <a:br>
              <a:rPr lang="en-US" dirty="0"/>
            </a:br>
            <a:r>
              <a:rPr lang="en-US" dirty="0"/>
              <a:t>Picture Background</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5ED71B4D-8ED0-0B45-92CD-A27082105A38}"/>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12"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461663905"/>
      </p:ext>
    </p:extLst>
  </p:cSld>
  <p:clrMapOvr>
    <a:masterClrMapping/>
  </p:clrMapOvr>
  <p:hf hdr="0" ftr="0" dt="0"/>
  <p:extLst>
    <p:ext uri="{DCECCB84-F9BA-43D5-87BE-67443E8EF086}">
      <p15:sldGuideLst xmlns:p15="http://schemas.microsoft.com/office/powerpoint/2012/main">
        <p15:guide id="1" orient="horz" pos="991" userDrawn="1">
          <p15:clr>
            <a:srgbClr val="FBAE40"/>
          </p15:clr>
        </p15:guide>
        <p15:guide id="2" pos="483" userDrawn="1">
          <p15:clr>
            <a:srgbClr val="FBAE40"/>
          </p15:clr>
        </p15:guide>
        <p15:guide id="3" pos="6244" userDrawn="1">
          <p15:clr>
            <a:srgbClr val="FBAE40"/>
          </p15:clr>
        </p15:guide>
        <p15:guide id="4" orient="horz" pos="2550" userDrawn="1">
          <p15:clr>
            <a:srgbClr val="FBAE40"/>
          </p15:clr>
        </p15:guide>
        <p15:guide id="5" orient="horz" pos="275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Bos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2"/>
            <a:ext cx="9375989" cy="768545"/>
          </a:xfrm>
          <a:prstGeom prst="rect">
            <a:avLst/>
          </a:prstGeom>
        </p:spPr>
        <p:txBody>
          <a:bodyPr vert="horz" lIns="0" tIns="0" rIns="0" bIns="0" rtlCol="0" anchor="ctr">
            <a:normAutofit/>
          </a:bodyPr>
          <a:lstStyle>
            <a:lvl1pPr>
              <a:defRPr>
                <a:latin typeface="+mn-lt"/>
              </a:defRPr>
            </a:lvl1pPr>
          </a:lstStyle>
          <a:p>
            <a:r>
              <a:rPr lang="en-US" dirty="0"/>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6365" y="1976916"/>
            <a:ext cx="3602311" cy="363569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366597" y="2506679"/>
            <a:ext cx="5545755" cy="339026"/>
          </a:xfrm>
        </p:spPr>
        <p:txBody>
          <a:bodyPr anchor="ctr"/>
          <a:lstStyle>
            <a:lvl1pPr marL="0" indent="0" algn="l">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366597" y="2904792"/>
            <a:ext cx="5545755" cy="285436"/>
          </a:xfrm>
        </p:spPr>
        <p:txBody>
          <a:bodyPr anchor="ctr">
            <a:normAutofit/>
          </a:bodyPr>
          <a:lstStyle>
            <a:lvl1pPr marL="0" indent="0" algn="l">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366597" y="3350677"/>
            <a:ext cx="5545755" cy="2261928"/>
          </a:xfrm>
        </p:spPr>
        <p:txBody>
          <a:bodyPr anchor="t">
            <a:normAutofit/>
          </a:bodyPr>
          <a:lstStyle>
            <a:lvl1pPr marL="0" indent="0" algn="l">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4366596" y="238508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8"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728234832"/>
      </p:ext>
    </p:extLst>
  </p:cSld>
  <p:clrMapOvr>
    <a:masterClrMapping/>
  </p:clrMapOvr>
  <p:extLst>
    <p:ext uri="{DCECCB84-F9BA-43D5-87BE-67443E8EF086}">
      <p15:sldGuideLst xmlns:p15="http://schemas.microsoft.com/office/powerpoint/2012/main">
        <p15:guide id="1" orient="horz" pos="1245" userDrawn="1">
          <p15:clr>
            <a:srgbClr val="FBAE40"/>
          </p15:clr>
        </p15:guide>
        <p15:guide id="2" pos="6244" userDrawn="1">
          <p15:clr>
            <a:srgbClr val="FBAE40"/>
          </p15:clr>
        </p15:guide>
        <p15:guide id="3" orient="horz" pos="1499" userDrawn="1">
          <p15:clr>
            <a:srgbClr val="FBAE40"/>
          </p15:clr>
        </p15:guide>
        <p15:guide id="4" orient="horz" pos="440" userDrawn="1">
          <p15:clr>
            <a:srgbClr val="FBAE40"/>
          </p15:clr>
        </p15:guide>
        <p15:guide id="5" pos="339" userDrawn="1">
          <p15:clr>
            <a:srgbClr val="FBAE40"/>
          </p15:clr>
        </p15:guide>
        <p15:guide id="6" orient="horz" pos="4252" userDrawn="1">
          <p15:clr>
            <a:srgbClr val="FBAE40"/>
          </p15:clr>
        </p15:guide>
        <p15:guide id="7" orient="horz" pos="3532" userDrawn="1">
          <p15:clr>
            <a:srgbClr val="FBAE40"/>
          </p15:clr>
        </p15:guide>
        <p15:guide id="8" pos="7159" userDrawn="1">
          <p15:clr>
            <a:srgbClr val="FBAE40"/>
          </p15:clr>
        </p15:guide>
        <p15:guide id="9" orient="horz" pos="1576" userDrawn="1">
          <p15:clr>
            <a:srgbClr val="FBAE40"/>
          </p15:clr>
        </p15:guide>
        <p15:guide id="10" pos="27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et the Team - 2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298411" cy="768545"/>
          </a:xfrm>
          <a:prstGeom prst="rect">
            <a:avLst/>
          </a:prstGeom>
        </p:spPr>
        <p:txBody>
          <a:bodyPr vert="horz" lIns="0" tIns="0" rIns="0" bIns="0" rtlCol="0" anchor="ctr">
            <a:normAutofit/>
          </a:bodyPr>
          <a:lstStyle>
            <a:lvl1pPr>
              <a:defRPr>
                <a:latin typeface="+mn-lt"/>
              </a:defRPr>
            </a:lvl1pPr>
          </a:lstStyle>
          <a:p>
            <a:r>
              <a:rPr lang="en-US" dirty="0"/>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2603028" y="1861264"/>
            <a:ext cx="1884363" cy="190182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357228" y="4099995"/>
            <a:ext cx="437596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357228" y="4498108"/>
            <a:ext cx="437596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357228" y="4943999"/>
            <a:ext cx="437596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304304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7704609" y="1861264"/>
            <a:ext cx="1884363" cy="190182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6458809" y="4099995"/>
            <a:ext cx="437596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6458809" y="4498108"/>
            <a:ext cx="437596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6458809" y="4943999"/>
            <a:ext cx="437596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userDrawn="1"/>
        </p:nvCxnSpPr>
        <p:spPr>
          <a:xfrm flipH="1">
            <a:off x="814462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3"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59597792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69" userDrawn="1">
          <p15:clr>
            <a:srgbClr val="FBAE40"/>
          </p15:clr>
        </p15:guide>
        <p15:guide id="3" orient="horz" pos="4252" userDrawn="1">
          <p15:clr>
            <a:srgbClr val="FBAE40"/>
          </p15:clr>
        </p15:guide>
        <p15:guide id="4" orient="horz" pos="3812" userDrawn="1">
          <p15:clr>
            <a:srgbClr val="FBAE40"/>
          </p15:clr>
        </p15:guide>
        <p15:guide id="5" pos="856" userDrawn="1">
          <p15:clr>
            <a:srgbClr val="FBAE40"/>
          </p15:clr>
        </p15:guide>
        <p15:guide id="6" pos="6827" userDrawn="1">
          <p15:clr>
            <a:srgbClr val="FBAE40"/>
          </p15:clr>
        </p15:guide>
        <p15:guide id="7" pos="3608" userDrawn="1">
          <p15:clr>
            <a:srgbClr val="FBAE40"/>
          </p15:clr>
        </p15:guide>
        <p15:guide id="8" pos="4067" userDrawn="1">
          <p15:clr>
            <a:srgbClr val="FBAE40"/>
          </p15:clr>
        </p15:guide>
        <p15:guide id="9" orient="horz" pos="432" userDrawn="1">
          <p15:clr>
            <a:srgbClr val="FBAE40"/>
          </p15:clr>
        </p15:guide>
        <p15:guide id="10" pos="7159" userDrawn="1">
          <p15:clr>
            <a:srgbClr val="FBAE40"/>
          </p15:clr>
        </p15:guide>
        <p15:guide id="11" orient="horz" pos="2507" userDrawn="1">
          <p15:clr>
            <a:srgbClr val="FBAE40"/>
          </p15:clr>
        </p15:guide>
        <p15:guide id="12" orient="horz" pos="25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 Slide - Waterm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Intro Slide - Monogram</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3108423017"/>
      </p:ext>
    </p:extLst>
  </p:cSld>
  <p:clrMapOvr>
    <a:masterClrMapping/>
  </p:clrMapOvr>
  <p:hf hdr="0" ftr="0" dt="0"/>
  <p:extLst>
    <p:ext uri="{DCECCB84-F9BA-43D5-87BE-67443E8EF086}">
      <p15:sldGuideLst xmlns:p15="http://schemas.microsoft.com/office/powerpoint/2012/main">
        <p15:guide id="1" pos="6243" userDrawn="1">
          <p15:clr>
            <a:srgbClr val="FBAE40"/>
          </p15:clr>
        </p15:guide>
        <p15:guide id="2" orient="horz" pos="584" userDrawn="1">
          <p15:clr>
            <a:srgbClr val="FBAE40"/>
          </p15:clr>
        </p15:guide>
        <p15:guide id="3" orient="horz" pos="991" userDrawn="1">
          <p15:clr>
            <a:srgbClr val="FBAE40"/>
          </p15:clr>
        </p15:guide>
        <p15:guide id="4" pos="483" userDrawn="1">
          <p15:clr>
            <a:srgbClr val="FBAE40"/>
          </p15:clr>
        </p15:guide>
        <p15:guide id="5" orient="horz" pos="2558" userDrawn="1">
          <p15:clr>
            <a:srgbClr val="FBAE40"/>
          </p15:clr>
        </p15:guide>
        <p15:guide id="6" orient="horz" pos="27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the Team - 3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5" y="476722"/>
            <a:ext cx="10610239" cy="768545"/>
          </a:xfrm>
          <a:prstGeom prst="rect">
            <a:avLst/>
          </a:prstGeom>
        </p:spPr>
        <p:txBody>
          <a:bodyPr vert="horz" lIns="0" tIns="0" rIns="0" bIns="0" rtlCol="0" anchor="ctr">
            <a:normAutofit/>
          </a:bodyPr>
          <a:lstStyle>
            <a:lvl1pPr>
              <a:defRPr>
                <a:latin typeface="+mn-lt"/>
              </a:defRPr>
            </a:lvl1pPr>
          </a:lstStyle>
          <a:p>
            <a:r>
              <a:rPr lang="en-US" dirty="0"/>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609025" y="1861264"/>
            <a:ext cx="1884363" cy="190182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88141" y="4099995"/>
            <a:ext cx="292614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88141" y="4498108"/>
            <a:ext cx="292614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88141" y="4943999"/>
            <a:ext cx="292614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204904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5166041" y="1861264"/>
            <a:ext cx="1884363" cy="190182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4645157" y="4099995"/>
            <a:ext cx="292614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4645157" y="4498108"/>
            <a:ext cx="292614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4645157" y="4943999"/>
            <a:ext cx="292614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userDrawn="1"/>
        </p:nvCxnSpPr>
        <p:spPr>
          <a:xfrm flipH="1">
            <a:off x="5606056"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8741345" y="1861264"/>
            <a:ext cx="1884363" cy="190182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8220461" y="4099995"/>
            <a:ext cx="292614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8220461" y="4498108"/>
            <a:ext cx="292614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8220461" y="4943999"/>
            <a:ext cx="292614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userDrawn="1"/>
        </p:nvCxnSpPr>
        <p:spPr>
          <a:xfrm flipH="1">
            <a:off x="918136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TextBox 35">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38"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78677207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69" userDrawn="1">
          <p15:clr>
            <a:srgbClr val="FBAE40"/>
          </p15:clr>
        </p15:guide>
        <p15:guide id="3" pos="339" userDrawn="1">
          <p15:clr>
            <a:srgbClr val="FBAE40"/>
          </p15:clr>
        </p15:guide>
        <p15:guide id="4" orient="horz" pos="4252" userDrawn="1">
          <p15:clr>
            <a:srgbClr val="FBAE40"/>
          </p15:clr>
        </p15:guide>
        <p15:guide id="5" orient="horz" pos="2507" userDrawn="1">
          <p15:clr>
            <a:srgbClr val="FBAE40"/>
          </p15:clr>
        </p15:guide>
        <p15:guide id="6" orient="horz" pos="2584" userDrawn="1">
          <p15:clr>
            <a:srgbClr val="FBAE40"/>
          </p15:clr>
        </p15:guide>
        <p15:guide id="7" pos="7023" userDrawn="1">
          <p15:clr>
            <a:srgbClr val="FBAE40"/>
          </p15:clr>
        </p15:guide>
        <p15:guide id="8" pos="7159" userDrawn="1">
          <p15:clr>
            <a:srgbClr val="FBAE40"/>
          </p15:clr>
        </p15:guide>
        <p15:guide id="9" pos="5176" userDrawn="1">
          <p15:clr>
            <a:srgbClr val="FBAE40"/>
          </p15:clr>
        </p15:guide>
        <p15:guide id="10" pos="687" userDrawn="1">
          <p15:clr>
            <a:srgbClr val="FBAE40"/>
          </p15:clr>
        </p15:guide>
        <p15:guide id="11" pos="2533" userDrawn="1">
          <p15:clr>
            <a:srgbClr val="FBAE40"/>
          </p15:clr>
        </p15:guide>
        <p15:guide id="12" pos="1601" userDrawn="1">
          <p15:clr>
            <a:srgbClr val="FBAE40"/>
          </p15:clr>
        </p15:guide>
        <p15:guide id="13" pos="6108" userDrawn="1">
          <p15:clr>
            <a:srgbClr val="FBAE40"/>
          </p15:clr>
        </p15:guide>
        <p15:guide id="14" orient="horz" pos="432" userDrawn="1">
          <p15:clr>
            <a:srgbClr val="FBAE40"/>
          </p15:clr>
        </p15:guide>
        <p15:guide id="15" orient="horz" pos="381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the Team - 5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a:latin typeface="+mn-lt"/>
              </a:defRPr>
            </a:lvl1pPr>
          </a:lstStyle>
          <a:p>
            <a:r>
              <a:rPr lang="en-US" dirty="0"/>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8163" y="1808080"/>
            <a:ext cx="1835988" cy="1711253"/>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538163"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538163"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538163"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953988"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859275" y="1808080"/>
            <a:ext cx="1835988" cy="1711253"/>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858087"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858087"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858087"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userDrawn="1"/>
        </p:nvCxnSpPr>
        <p:spPr>
          <a:xfrm flipH="1">
            <a:off x="3273908"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5180387" y="1808080"/>
            <a:ext cx="1835988" cy="1711253"/>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5178007"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5178007"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5178007"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userDrawn="1"/>
        </p:nvCxnSpPr>
        <p:spPr>
          <a:xfrm flipH="1">
            <a:off x="5593832"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7501499" y="1808080"/>
            <a:ext cx="1835988" cy="1711253"/>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7501499"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7501499"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7501499"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userDrawn="1"/>
        </p:nvCxnSpPr>
        <p:spPr>
          <a:xfrm flipH="1">
            <a:off x="7917324"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9822615" y="1808080"/>
            <a:ext cx="1835988" cy="1711253"/>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9822615"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9822615"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9822615"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userDrawn="1"/>
        </p:nvCxnSpPr>
        <p:spPr>
          <a:xfrm flipH="1">
            <a:off x="10238436"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TextBox 36">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39"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33769460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355" userDrawn="1">
          <p15:clr>
            <a:srgbClr val="FBAE40"/>
          </p15:clr>
        </p15:guide>
        <p15:guide id="3" orient="horz" pos="2431" userDrawn="1">
          <p15:clr>
            <a:srgbClr val="FBAE40"/>
          </p15:clr>
        </p15:guide>
        <p15:guide id="4" orient="horz" pos="3947" userDrawn="1">
          <p15:clr>
            <a:srgbClr val="FBAE40"/>
          </p15:clr>
        </p15:guide>
        <p15:guide id="5" orient="horz" pos="4252" userDrawn="1">
          <p15:clr>
            <a:srgbClr val="FBAE40"/>
          </p15:clr>
        </p15:guide>
        <p15:guide id="6" orient="horz" pos="1135" userDrawn="1">
          <p15:clr>
            <a:srgbClr val="FBAE40"/>
          </p15:clr>
        </p15:guide>
        <p15:guide id="7" pos="339" userDrawn="1">
          <p15:clr>
            <a:srgbClr val="FBAE40"/>
          </p15:clr>
        </p15:guide>
        <p15:guide id="8" pos="7344" userDrawn="1">
          <p15:clr>
            <a:srgbClr val="FBAE40"/>
          </p15:clr>
        </p15:guide>
        <p15:guide id="9" pos="7159" userDrawn="1">
          <p15:clr>
            <a:srgbClr val="FBAE40"/>
          </p15:clr>
        </p15:guide>
        <p15:guide id="10" pos="6184" userDrawn="1">
          <p15:clr>
            <a:srgbClr val="FBAE40"/>
          </p15:clr>
        </p15:guide>
        <p15:guide id="11" pos="1499" userDrawn="1">
          <p15:clr>
            <a:srgbClr val="FBAE40"/>
          </p15:clr>
        </p15:guide>
        <p15:guide id="12" pos="1804" userDrawn="1">
          <p15:clr>
            <a:srgbClr val="FBAE40"/>
          </p15:clr>
        </p15:guide>
        <p15:guide id="13" pos="2956" userDrawn="1">
          <p15:clr>
            <a:srgbClr val="FBAE40"/>
          </p15:clr>
        </p15:guide>
        <p15:guide id="14" pos="3261" userDrawn="1">
          <p15:clr>
            <a:srgbClr val="FBAE40"/>
          </p15:clr>
        </p15:guide>
        <p15:guide id="15" pos="4423" userDrawn="1">
          <p15:clr>
            <a:srgbClr val="FBAE40"/>
          </p15:clr>
        </p15:guide>
        <p15:guide id="16" pos="4727" userDrawn="1">
          <p15:clr>
            <a:srgbClr val="FBAE40"/>
          </p15:clr>
        </p15:guide>
        <p15:guide id="17" pos="5879" userDrawn="1">
          <p15:clr>
            <a:srgbClr val="FBAE40"/>
          </p15:clr>
        </p15:guide>
        <p15:guide id="18" pos="7039" userDrawn="1">
          <p15:clr>
            <a:srgbClr val="FBAE40"/>
          </p15:clr>
        </p15:guide>
        <p15:guide id="19" orient="horz" pos="4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Table – Option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Text and Table – Option 1</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6364" y="1640541"/>
            <a:ext cx="6897785" cy="4360208"/>
          </a:xfrm>
        </p:spPr>
        <p:txBody>
          <a:bodyPr/>
          <a:lstStyle>
            <a:lvl1pPr marL="0" indent="0" algn="ctr">
              <a:buNone/>
              <a:defRPr>
                <a:latin typeface="+mn-lt"/>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92089" y="1645670"/>
            <a:ext cx="3867331"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4"/>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112413867"/>
      </p:ext>
    </p:extLst>
  </p:cSld>
  <p:clrMapOvr>
    <a:masterClrMapping/>
  </p:clrMapOvr>
  <p:extLst>
    <p:ext uri="{DCECCB84-F9BA-43D5-87BE-67443E8EF086}">
      <p15:sldGuideLst xmlns:p15="http://schemas.microsoft.com/office/powerpoint/2012/main">
        <p15:guide id="1" orient="horz" pos="3780" userDrawn="1">
          <p15:clr>
            <a:srgbClr val="FBAE40"/>
          </p15:clr>
        </p15:guide>
        <p15:guide id="2" orient="horz" pos="1033" userDrawn="1">
          <p15:clr>
            <a:srgbClr val="FBAE40"/>
          </p15:clr>
        </p15:guide>
        <p15:guide id="3" orient="horz" pos="4252" userDrawn="1">
          <p15:clr>
            <a:srgbClr val="FBAE40"/>
          </p15:clr>
        </p15:guide>
        <p15:guide id="4" pos="339" userDrawn="1">
          <p15:clr>
            <a:srgbClr val="FBAE40"/>
          </p15:clr>
        </p15:guide>
        <p15:guide id="5" pos="7159" userDrawn="1">
          <p15:clr>
            <a:srgbClr val="FBAE40"/>
          </p15:clr>
        </p15:guide>
        <p15:guide id="6" pos="7344" userDrawn="1">
          <p15:clr>
            <a:srgbClr val="FBAE40"/>
          </p15:clr>
        </p15:guide>
        <p15:guide id="7" pos="7039" userDrawn="1">
          <p15:clr>
            <a:srgbClr val="FBAE40"/>
          </p15:clr>
        </p15:guide>
        <p15:guide id="8" pos="4684" userDrawn="1">
          <p15:clr>
            <a:srgbClr val="FBAE40"/>
          </p15:clr>
        </p15:guide>
        <p15:guide id="9" pos="4904" userDrawn="1">
          <p15:clr>
            <a:srgbClr val="FBAE40"/>
          </p15:clr>
        </p15:guide>
        <p15:guide id="10" orient="horz" pos="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Table - Option 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Text and Table – Option 2</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754077" y="1645670"/>
            <a:ext cx="6868771" cy="4351336"/>
          </a:xfrm>
        </p:spPr>
        <p:txBody>
          <a:bodyPr/>
          <a:lstStyle>
            <a:lvl1pPr marL="0" indent="0" algn="ctr">
              <a:buNone/>
              <a:defRPr>
                <a:latin typeface="+mn-lt"/>
              </a:defRPr>
            </a:lvl1pPr>
          </a:lstStyle>
          <a:p>
            <a:endParaRPr lang="en-US" dirty="0"/>
          </a:p>
          <a:p>
            <a:endParaRPr lang="en-US" dirty="0"/>
          </a:p>
          <a:p>
            <a:endParaRPr lang="en-US" dirty="0"/>
          </a:p>
          <a:p>
            <a:endParaRPr lang="en-US" dirty="0"/>
          </a:p>
          <a:p>
            <a:endParaRPr lang="en-US" dirty="0"/>
          </a:p>
          <a:p>
            <a:r>
              <a:rPr lang="en-US" dirty="0"/>
              <a:t>Table</a:t>
            </a:r>
          </a:p>
        </p:txBody>
      </p:sp>
      <p:sp>
        <p:nvSpPr>
          <p:cNvPr id="10" name="Content Placeholder 2">
            <a:extLst>
              <a:ext uri="{FF2B5EF4-FFF2-40B4-BE49-F238E27FC236}">
                <a16:creationId xmlns:a16="http://schemas.microsoft.com/office/drawing/2014/main" id="{466175A9-EBE4-6C48-969F-5E952C87697B}"/>
              </a:ext>
            </a:extLst>
          </p:cNvPr>
          <p:cNvSpPr>
            <a:spLocks noGrp="1"/>
          </p:cNvSpPr>
          <p:nvPr>
            <p:ph idx="14"/>
          </p:nvPr>
        </p:nvSpPr>
        <p:spPr>
          <a:xfrm>
            <a:off x="532581" y="1645670"/>
            <a:ext cx="3867331" cy="4351338"/>
          </a:xfrm>
        </p:spPr>
        <p:txBody>
          <a:bodyPr wrap="square" lIns="0" tIns="0" rIns="0" anchor="t" anchorCtr="0">
            <a:normAutofit/>
          </a:bodyPr>
          <a:lstStyle>
            <a:lvl1pPr>
              <a:lnSpc>
                <a:spcPct val="100000"/>
              </a:lnSpc>
              <a:spcBef>
                <a:spcPts val="0"/>
              </a:spcBef>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6" name="Footer Placeholder 1"/>
          <p:cNvSpPr>
            <a:spLocks noGrp="1"/>
          </p:cNvSpPr>
          <p:nvPr>
            <p:ph type="ftr" sz="quarter" idx="15"/>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717994447"/>
      </p:ext>
    </p:extLst>
  </p:cSld>
  <p:clrMapOvr>
    <a:masterClrMapping/>
  </p:clrMapOvr>
  <p:extLst>
    <p:ext uri="{DCECCB84-F9BA-43D5-87BE-67443E8EF086}">
      <p15:sldGuideLst xmlns:p15="http://schemas.microsoft.com/office/powerpoint/2012/main">
        <p15:guide id="1" orient="horz" pos="1033" userDrawn="1">
          <p15:clr>
            <a:srgbClr val="FBAE40"/>
          </p15:clr>
        </p15:guide>
        <p15:guide id="2" pos="7159" userDrawn="1">
          <p15:clr>
            <a:srgbClr val="FBAE40"/>
          </p15:clr>
        </p15:guide>
        <p15:guide id="3" orient="horz" pos="4252" userDrawn="1">
          <p15:clr>
            <a:srgbClr val="FBAE40"/>
          </p15:clr>
        </p15:guide>
        <p15:guide id="4" orient="horz" pos="432" userDrawn="1">
          <p15:clr>
            <a:srgbClr val="FBAE40"/>
          </p15:clr>
        </p15:guide>
        <p15:guide id="5" orient="horz" pos="3778" userDrawn="1">
          <p15:clr>
            <a:srgbClr val="FBAE40"/>
          </p15:clr>
        </p15:guide>
        <p15:guide id="6" pos="339" userDrawn="1">
          <p15:clr>
            <a:srgbClr val="FBAE40"/>
          </p15:clr>
        </p15:guide>
        <p15:guide id="7" pos="2771" userDrawn="1">
          <p15:clr>
            <a:srgbClr val="FBAE40"/>
          </p15:clr>
        </p15:guide>
        <p15:guide id="8" pos="2999" userDrawn="1">
          <p15:clr>
            <a:srgbClr val="FBAE40"/>
          </p15:clr>
        </p15:guide>
        <p15:guide id="9" pos="7039" userDrawn="1">
          <p15:clr>
            <a:srgbClr val="FBAE40"/>
          </p15:clr>
        </p15:guide>
        <p15:guide id="10" pos="731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Table – Option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Text and Table – Option 3</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41" y="1645670"/>
            <a:ext cx="2638983"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p:nvPr>
        </p:nvSpPr>
        <p:spPr>
          <a:xfrm>
            <a:off x="4776509" y="1645672"/>
            <a:ext cx="3877795" cy="4351337"/>
          </a:xfrm>
        </p:spPr>
        <p:txBody>
          <a:bodyPr/>
          <a:lstStyle>
            <a:lvl1pPr marL="0" indent="0" algn="ctr">
              <a:buNone/>
              <a:defRPr>
                <a:latin typeface="+mn-lt"/>
              </a:defRPr>
            </a:lvl1pPr>
          </a:lstStyle>
          <a:p>
            <a:endParaRPr lang="en-US" dirty="0"/>
          </a:p>
          <a:p>
            <a:endParaRPr lang="en-US" dirty="0"/>
          </a:p>
          <a:p>
            <a:endParaRPr lang="en-US" dirty="0"/>
          </a:p>
          <a:p>
            <a:endParaRPr lang="en-US" dirty="0"/>
          </a:p>
          <a:p>
            <a:endParaRPr lang="en-US" dirty="0"/>
          </a:p>
          <a:p>
            <a:r>
              <a:rPr lang="en-US" dirty="0"/>
              <a:t>Table</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2581" y="1645672"/>
            <a:ext cx="3877795" cy="4351337"/>
          </a:xfrm>
        </p:spPr>
        <p:txBody>
          <a:bodyPr/>
          <a:lstStyle>
            <a:lvl1pPr marL="0" indent="0" algn="ctr">
              <a:buNone/>
              <a:defRPr>
                <a:latin typeface="+mn-lt"/>
              </a:defRPr>
            </a:lvl1pPr>
          </a:lstStyle>
          <a:p>
            <a:endParaRPr lang="en-US" dirty="0"/>
          </a:p>
          <a:p>
            <a:endParaRPr lang="en-US" dirty="0"/>
          </a:p>
          <a:p>
            <a:endParaRPr lang="en-US" dirty="0"/>
          </a:p>
          <a:p>
            <a:endParaRPr lang="en-US" dirty="0"/>
          </a:p>
          <a:p>
            <a:endParaRPr lang="en-US" dirty="0"/>
          </a:p>
          <a:p>
            <a:r>
              <a:rPr lang="en-US" dirty="0"/>
              <a:t>Table</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9" name="Footer Placeholder 1"/>
          <p:cNvSpPr>
            <a:spLocks noGrp="1"/>
          </p:cNvSpPr>
          <p:nvPr>
            <p:ph type="ftr" sz="quarter" idx="17"/>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87654630"/>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orient="horz" pos="432" userDrawn="1">
          <p15:clr>
            <a:srgbClr val="FBAE40"/>
          </p15:clr>
        </p15:guide>
        <p15:guide id="4" orient="horz" pos="3778" userDrawn="1">
          <p15:clr>
            <a:srgbClr val="FBAE40"/>
          </p15:clr>
        </p15:guide>
        <p15:guide id="5" orient="horz" pos="1033" userDrawn="1">
          <p15:clr>
            <a:srgbClr val="FBAE40"/>
          </p15:clr>
        </p15:guide>
        <p15:guide id="6" pos="7159" userDrawn="1">
          <p15:clr>
            <a:srgbClr val="FBAE40"/>
          </p15:clr>
        </p15:guide>
        <p15:guide id="7" pos="7039" userDrawn="1">
          <p15:clr>
            <a:srgbClr val="FBAE40"/>
          </p15:clr>
        </p15:guide>
        <p15:guide id="8" pos="7344" userDrawn="1">
          <p15:clr>
            <a:srgbClr val="FBAE40"/>
          </p15:clr>
        </p15:guide>
        <p15:guide id="9" pos="2779" userDrawn="1">
          <p15:clr>
            <a:srgbClr val="FBAE40"/>
          </p15:clr>
        </p15:guide>
        <p15:guide id="10" pos="3007" userDrawn="1">
          <p15:clr>
            <a:srgbClr val="FBAE40"/>
          </p15:clr>
        </p15:guide>
        <p15:guide id="11" pos="5455" userDrawn="1">
          <p15:clr>
            <a:srgbClr val="FBAE40"/>
          </p15:clr>
        </p15:guide>
        <p15:guide id="12" pos="56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with Text – Option 1">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92089" y="1645670"/>
            <a:ext cx="3867331"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0" y="1645672"/>
            <a:ext cx="6901565" cy="4351337"/>
          </a:xfrm>
        </p:spPr>
        <p:txBody>
          <a:bodyPr/>
          <a:lstStyle>
            <a:lvl1pPr>
              <a:defRPr>
                <a:latin typeface="+mn-lt"/>
              </a:defRPr>
            </a:lvl1pPr>
          </a:lstStyle>
          <a:p>
            <a:endParaRPr lang="en-US"/>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a:latin typeface="+mn-lt"/>
              </a:defRPr>
            </a:lvl1pPr>
          </a:lstStyle>
          <a:p>
            <a:r>
              <a:rPr lang="en-US" dirty="0"/>
              <a:t>Chart with Text – Option 1</a:t>
            </a:r>
          </a:p>
        </p:txBody>
      </p:sp>
      <p:sp>
        <p:nvSpPr>
          <p:cNvPr id="12" name="Rectangle 11">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6"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394540736"/>
      </p:ext>
    </p:extLst>
  </p:cSld>
  <p:clrMapOvr>
    <a:masterClrMapping/>
  </p:clrMapOvr>
  <p:extLst>
    <p:ext uri="{DCECCB84-F9BA-43D5-87BE-67443E8EF086}">
      <p15:sldGuideLst xmlns:p15="http://schemas.microsoft.com/office/powerpoint/2012/main">
        <p15:guide id="1" pos="7159" userDrawn="1">
          <p15:clr>
            <a:srgbClr val="FBAE40"/>
          </p15:clr>
        </p15:guide>
        <p15:guide id="2" orient="horz" pos="4252" userDrawn="1">
          <p15:clr>
            <a:srgbClr val="FBAE40"/>
          </p15:clr>
        </p15:guide>
        <p15:guide id="3" pos="339" userDrawn="1">
          <p15:clr>
            <a:srgbClr val="FBAE40"/>
          </p15:clr>
        </p15:guide>
        <p15:guide id="4" orient="horz" pos="432" userDrawn="1">
          <p15:clr>
            <a:srgbClr val="FBAE40"/>
          </p15:clr>
        </p15:guide>
        <p15:guide id="5" pos="7039" userDrawn="1">
          <p15:clr>
            <a:srgbClr val="FBAE40"/>
          </p15:clr>
        </p15:guide>
        <p15:guide id="6" pos="7344" userDrawn="1">
          <p15:clr>
            <a:srgbClr val="FBAE40"/>
          </p15:clr>
        </p15:guide>
        <p15:guide id="7" pos="4684" userDrawn="1">
          <p15:clr>
            <a:srgbClr val="FBAE40"/>
          </p15:clr>
        </p15:guide>
        <p15:guide id="8" pos="4904" userDrawn="1">
          <p15:clr>
            <a:srgbClr val="FBAE40"/>
          </p15:clr>
        </p15:guide>
        <p15:guide id="9" orient="horz" pos="1033" userDrawn="1">
          <p15:clr>
            <a:srgbClr val="FBAE40"/>
          </p15:clr>
        </p15:guide>
        <p15:guide id="10" orient="horz" pos="377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with Text – Option 2">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66175A9-EBE4-6C48-969F-5E952C87697B}"/>
              </a:ext>
            </a:extLst>
          </p:cNvPr>
          <p:cNvSpPr>
            <a:spLocks noGrp="1"/>
          </p:cNvSpPr>
          <p:nvPr>
            <p:ph idx="13"/>
          </p:nvPr>
        </p:nvSpPr>
        <p:spPr>
          <a:xfrm>
            <a:off x="532581" y="1645670"/>
            <a:ext cx="3867331" cy="4351338"/>
          </a:xfrm>
        </p:spPr>
        <p:txBody>
          <a:bodyPr wrap="square" lIns="0" tIns="0" rIns="0" anchor="t" anchorCtr="0">
            <a:normAutofit/>
          </a:bodyPr>
          <a:lstStyle>
            <a:lvl1pPr>
              <a:lnSpc>
                <a:spcPct val="100000"/>
              </a:lnSpc>
              <a:spcBef>
                <a:spcPts val="0"/>
              </a:spcBef>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4754076" y="1645672"/>
            <a:ext cx="6901565" cy="4351337"/>
          </a:xfrm>
        </p:spPr>
        <p:txBody>
          <a:bodyPr/>
          <a:lstStyle>
            <a:lvl1pPr>
              <a:defRPr>
                <a:latin typeface="+mn-lt"/>
              </a:defRPr>
            </a:lvl1pPr>
          </a:lstStyle>
          <a:p>
            <a:endParaRPr lang="en-US"/>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a:latin typeface="+mn-lt"/>
              </a:defRPr>
            </a:lvl1pPr>
          </a:lstStyle>
          <a:p>
            <a:r>
              <a:rPr lang="en-US" dirty="0"/>
              <a:t>Chart with Text – Option 2</a:t>
            </a:r>
          </a:p>
        </p:txBody>
      </p:sp>
      <p:sp>
        <p:nvSpPr>
          <p:cNvPr id="12" name="Rectangle 11">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078047301"/>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pos="7039" userDrawn="1">
          <p15:clr>
            <a:srgbClr val="FBAE40"/>
          </p15:clr>
        </p15:guide>
        <p15:guide id="4" pos="7159" userDrawn="1">
          <p15:clr>
            <a:srgbClr val="FBAE40"/>
          </p15:clr>
        </p15:guide>
        <p15:guide id="5" pos="7344" userDrawn="1">
          <p15:clr>
            <a:srgbClr val="FBAE40"/>
          </p15:clr>
        </p15:guide>
        <p15:guide id="6" orient="horz" pos="3778" userDrawn="1">
          <p15:clr>
            <a:srgbClr val="FBAE40"/>
          </p15:clr>
        </p15:guide>
        <p15:guide id="7" orient="horz" pos="1033" userDrawn="1">
          <p15:clr>
            <a:srgbClr val="FBAE40"/>
          </p15:clr>
        </p15:guide>
        <p15:guide id="8" orient="horz" pos="432" userDrawn="1">
          <p15:clr>
            <a:srgbClr val="FBAE40"/>
          </p15:clr>
        </p15:guide>
        <p15:guide id="9" pos="2771" userDrawn="1">
          <p15:clr>
            <a:srgbClr val="FBAE40"/>
          </p15:clr>
        </p15:guide>
        <p15:guide id="10" pos="299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Text – Option 3">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41" y="1645670"/>
            <a:ext cx="2638983"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3" y="1645672"/>
            <a:ext cx="3877796" cy="4351337"/>
          </a:xfrm>
        </p:spPr>
        <p:txBody>
          <a:bodyPr/>
          <a:lstStyle>
            <a:lvl1pPr>
              <a:defRPr>
                <a:latin typeface="+mn-lt"/>
              </a:defRPr>
            </a:lvl1pPr>
          </a:lstStyle>
          <a:p>
            <a:endParaRPr lang="en-US"/>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4776511" y="1645672"/>
            <a:ext cx="3877796" cy="4351337"/>
          </a:xfrm>
        </p:spPr>
        <p:txBody>
          <a:bodyPr/>
          <a:lstStyle>
            <a:lvl1pPr>
              <a:defRPr>
                <a:latin typeface="+mn-lt"/>
              </a:defRPr>
            </a:lvl1pPr>
          </a:lstStyle>
          <a:p>
            <a:endParaRPr lang="en-US"/>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a:latin typeface="+mn-lt"/>
              </a:defRPr>
            </a:lvl1pPr>
          </a:lstStyle>
          <a:p>
            <a:r>
              <a:rPr lang="en-US" dirty="0"/>
              <a:t>Chart with Text – Option 3</a:t>
            </a:r>
          </a:p>
        </p:txBody>
      </p:sp>
      <p:sp>
        <p:nvSpPr>
          <p:cNvPr id="12" name="Rectangle 11">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510563667"/>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pos="7159" userDrawn="1">
          <p15:clr>
            <a:srgbClr val="FBAE40"/>
          </p15:clr>
        </p15:guide>
        <p15:guide id="4" pos="7039" userDrawn="1">
          <p15:clr>
            <a:srgbClr val="FBAE40"/>
          </p15:clr>
        </p15:guide>
        <p15:guide id="5" pos="7344" userDrawn="1">
          <p15:clr>
            <a:srgbClr val="FBAE40"/>
          </p15:clr>
        </p15:guide>
        <p15:guide id="6" orient="horz" pos="3778" userDrawn="1">
          <p15:clr>
            <a:srgbClr val="FBAE40"/>
          </p15:clr>
        </p15:guide>
        <p15:guide id="7" orient="horz" pos="1033" userDrawn="1">
          <p15:clr>
            <a:srgbClr val="FBAE40"/>
          </p15:clr>
        </p15:guide>
        <p15:guide id="8" orient="horz" pos="432" userDrawn="1">
          <p15:clr>
            <a:srgbClr val="FBAE40"/>
          </p15:clr>
        </p15:guide>
        <p15:guide id="9" pos="2779" userDrawn="1">
          <p15:clr>
            <a:srgbClr val="FBAE40"/>
          </p15:clr>
        </p15:guide>
        <p15:guide id="10" pos="3007" userDrawn="1">
          <p15:clr>
            <a:srgbClr val="FBAE40"/>
          </p15:clr>
        </p15:guide>
        <p15:guide id="11" pos="5455" userDrawn="1">
          <p15:clr>
            <a:srgbClr val="FBAE40"/>
          </p15:clr>
        </p15:guide>
        <p15:guide id="12" pos="568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SWOT Analysis</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557927" y="2873929"/>
            <a:ext cx="2358264" cy="3123646"/>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3471073" y="2873929"/>
            <a:ext cx="2358267" cy="3123646"/>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6384221" y="2873929"/>
            <a:ext cx="2358267" cy="3123646"/>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9297372" y="2878143"/>
            <a:ext cx="2358269" cy="3119437"/>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985741"/>
            <a:ext cx="2358268" cy="614904"/>
          </a:xfrm>
        </p:spPr>
        <p:txBody>
          <a:bodyPr>
            <a:noAutofit/>
          </a:bodyPr>
          <a:lstStyle>
            <a:lvl1pPr marL="0" indent="0" algn="l">
              <a:buNone/>
              <a:defRPr sz="2600" b="1" i="0">
                <a:solidFill>
                  <a:schemeClr val="accent1"/>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3465419" y="1985741"/>
            <a:ext cx="2358268" cy="614904"/>
          </a:xfrm>
        </p:spPr>
        <p:txBody>
          <a:bodyPr>
            <a:noAutofit/>
          </a:bodyPr>
          <a:lstStyle>
            <a:lvl1pPr marL="0" indent="0" algn="l">
              <a:buNone/>
              <a:defRPr sz="2600" b="1" i="0">
                <a:solidFill>
                  <a:schemeClr val="accent3"/>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6372911" y="1990853"/>
            <a:ext cx="2358268" cy="604710"/>
          </a:xfrm>
        </p:spPr>
        <p:txBody>
          <a:bodyPr>
            <a:noAutofit/>
          </a:bodyPr>
          <a:lstStyle>
            <a:lvl1pPr marL="0" indent="0" algn="l">
              <a:buNone/>
              <a:defRPr sz="2600" b="1" i="0">
                <a:solidFill>
                  <a:schemeClr val="accent4"/>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9280402" y="1988619"/>
            <a:ext cx="2378201" cy="606944"/>
          </a:xfrm>
        </p:spPr>
        <p:txBody>
          <a:bodyPr>
            <a:noAutofit/>
          </a:bodyPr>
          <a:lstStyle>
            <a:lvl1pPr marL="0" indent="0" algn="l">
              <a:buNone/>
              <a:defRPr sz="2600" b="1" i="0">
                <a:solidFill>
                  <a:schemeClr val="accent5"/>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a:off x="3201425" y="1985741"/>
            <a:ext cx="0" cy="40118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userDrawn="1"/>
        </p:nvCxnSpPr>
        <p:spPr>
          <a:xfrm>
            <a:off x="6096000" y="1985741"/>
            <a:ext cx="8965" cy="40118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userDrawn="1"/>
        </p:nvCxnSpPr>
        <p:spPr>
          <a:xfrm>
            <a:off x="9005224" y="1985741"/>
            <a:ext cx="0" cy="40118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extBox 3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40"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990486502"/>
      </p:ext>
    </p:extLst>
  </p:cSld>
  <p:clrMapOvr>
    <a:masterClrMapping/>
  </p:clrMapOvr>
  <p:extLst>
    <p:ext uri="{DCECCB84-F9BA-43D5-87BE-67443E8EF086}">
      <p15:sldGuideLst xmlns:p15="http://schemas.microsoft.com/office/powerpoint/2012/main">
        <p15:guide id="1" pos="4015" userDrawn="1">
          <p15:clr>
            <a:srgbClr val="FBAE40"/>
          </p15:clr>
        </p15:guide>
        <p15:guide id="2" orient="horz" pos="1813" userDrawn="1">
          <p15:clr>
            <a:srgbClr val="FBAE40"/>
          </p15:clr>
        </p15:guide>
        <p15:guide id="3" pos="339" userDrawn="1">
          <p15:clr>
            <a:srgbClr val="FBAE40"/>
          </p15:clr>
        </p15:guide>
        <p15:guide id="4" pos="7159" userDrawn="1">
          <p15:clr>
            <a:srgbClr val="FBAE40"/>
          </p15:clr>
        </p15:guide>
        <p15:guide id="5" pos="7039" userDrawn="1">
          <p15:clr>
            <a:srgbClr val="FBAE40"/>
          </p15:clr>
        </p15:guide>
        <p15:guide id="6" pos="7344" userDrawn="1">
          <p15:clr>
            <a:srgbClr val="FBAE40"/>
          </p15:clr>
        </p15:guide>
        <p15:guide id="7" orient="horz" pos="432" userDrawn="1">
          <p15:clr>
            <a:srgbClr val="FBAE40"/>
          </p15:clr>
        </p15:guide>
        <p15:guide id="9" orient="horz" pos="3778" userDrawn="1">
          <p15:clr>
            <a:srgbClr val="FBAE40"/>
          </p15:clr>
        </p15:guide>
        <p15:guide id="10" orient="horz" pos="1635" userDrawn="1">
          <p15:clr>
            <a:srgbClr val="FBAE40"/>
          </p15:clr>
        </p15:guide>
        <p15:guide id="11" orient="horz" pos="1254" userDrawn="1">
          <p15:clr>
            <a:srgbClr val="FBAE40"/>
          </p15:clr>
        </p15:guide>
        <p15:guide id="12" orient="horz" pos="4252" userDrawn="1">
          <p15:clr>
            <a:srgbClr val="FBAE40"/>
          </p15:clr>
        </p15:guide>
        <p15:guide id="13" pos="1839" userDrawn="1">
          <p15:clr>
            <a:srgbClr val="FBAE40"/>
          </p15:clr>
        </p15:guide>
        <p15:guide id="14" pos="2185" userDrawn="1">
          <p15:clr>
            <a:srgbClr val="FBAE40"/>
          </p15:clr>
        </p15:guide>
        <p15:guide id="15" pos="3668" userDrawn="1">
          <p15:clr>
            <a:srgbClr val="FBAE40"/>
          </p15:clr>
        </p15:guide>
        <p15:guide id="16" pos="5507" userDrawn="1">
          <p15:clr>
            <a:srgbClr val="FBAE40"/>
          </p15:clr>
        </p15:guide>
        <p15:guide id="17" pos="584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S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9259723" cy="768545"/>
          </a:xfrm>
          <a:prstGeom prst="rect">
            <a:avLst/>
          </a:prstGeom>
        </p:spPr>
        <p:txBody>
          <a:bodyPr vert="horz" lIns="0" tIns="0" rIns="0" bIns="0" rtlCol="0" anchor="ctr">
            <a:normAutofit/>
          </a:bodyPr>
          <a:lstStyle>
            <a:lvl1pPr>
              <a:defRPr>
                <a:latin typeface="+mn-lt"/>
              </a:defRPr>
            </a:lvl1pPr>
          </a:lstStyle>
          <a:p>
            <a:r>
              <a:rPr lang="en-US" dirty="0"/>
              <a:t>PEST Analysis</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3328089" y="1882464"/>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887429"/>
            <a:ext cx="2432408" cy="768545"/>
          </a:xfrm>
        </p:spPr>
        <p:txBody>
          <a:bodyPr anchor="ctr">
            <a:noAutofit/>
          </a:bodyPr>
          <a:lstStyle>
            <a:lvl1pPr marL="0" indent="0" algn="l">
              <a:buNone/>
              <a:defRPr sz="2800" b="1" i="0">
                <a:solidFill>
                  <a:schemeClr val="accent1"/>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557927" y="3031847"/>
            <a:ext cx="2432408" cy="768545"/>
          </a:xfrm>
        </p:spPr>
        <p:txBody>
          <a:bodyPr anchor="ctr">
            <a:noAutofit/>
          </a:bodyPr>
          <a:lstStyle>
            <a:lvl1pPr marL="0" indent="0" algn="l">
              <a:buNone/>
              <a:defRPr sz="2800" b="1" i="0">
                <a:solidFill>
                  <a:schemeClr val="accent3"/>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557927" y="4176265"/>
            <a:ext cx="2432408" cy="768545"/>
          </a:xfrm>
        </p:spPr>
        <p:txBody>
          <a:bodyPr anchor="ctr">
            <a:noAutofit/>
          </a:bodyPr>
          <a:lstStyle>
            <a:lvl1pPr marL="0" indent="0" algn="l">
              <a:buNone/>
              <a:defRPr sz="2800" b="1" i="0">
                <a:solidFill>
                  <a:schemeClr val="accent4"/>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536360" y="5320684"/>
            <a:ext cx="2432408" cy="768545"/>
          </a:xfrm>
        </p:spPr>
        <p:txBody>
          <a:bodyPr anchor="ctr">
            <a:noAutofit/>
          </a:bodyPr>
          <a:lstStyle>
            <a:lvl1pPr marL="0" indent="0" algn="l">
              <a:buNone/>
              <a:defRPr sz="2800" b="1" i="0">
                <a:solidFill>
                  <a:schemeClr val="accent5"/>
                </a:solidFill>
                <a:latin typeface="+mn-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flipH="1">
            <a:off x="557927" y="2847664"/>
            <a:ext cx="110977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userDrawn="1"/>
        </p:nvCxnSpPr>
        <p:spPr>
          <a:xfrm flipH="1">
            <a:off x="557927" y="3999957"/>
            <a:ext cx="110977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userDrawn="1"/>
        </p:nvCxnSpPr>
        <p:spPr>
          <a:xfrm flipH="1">
            <a:off x="557927" y="5137381"/>
            <a:ext cx="110977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3328089" y="3034757"/>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3328089" y="4179906"/>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3328089" y="5329959"/>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Rectangle 22">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36"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842024543"/>
      </p:ext>
    </p:extLst>
  </p:cSld>
  <p:clrMapOvr>
    <a:masterClrMapping/>
  </p:clrMapOvr>
  <p:extLst>
    <p:ext uri="{DCECCB84-F9BA-43D5-87BE-67443E8EF086}">
      <p15:sldGuideLst xmlns:p15="http://schemas.microsoft.com/office/powerpoint/2012/main">
        <p15:guide id="1" pos="7039" userDrawn="1">
          <p15:clr>
            <a:srgbClr val="FBAE40"/>
          </p15:clr>
        </p15:guide>
        <p15:guide id="2" orient="horz" pos="3837" userDrawn="1">
          <p15:clr>
            <a:srgbClr val="FBAE40"/>
          </p15:clr>
        </p15:guide>
        <p15:guide id="3" pos="7159" userDrawn="1">
          <p15:clr>
            <a:srgbClr val="FBAE40"/>
          </p15:clr>
        </p15:guide>
        <p15:guide id="4" pos="339" userDrawn="1">
          <p15:clr>
            <a:srgbClr val="FBAE40"/>
          </p15:clr>
        </p15:guide>
        <p15:guide id="5" pos="1880" userDrawn="1">
          <p15:clr>
            <a:srgbClr val="FBAE40"/>
          </p15:clr>
        </p15:guide>
        <p15:guide id="6" pos="2092" userDrawn="1">
          <p15:clr>
            <a:srgbClr val="FBAE40"/>
          </p15:clr>
        </p15:guide>
        <p15:guide id="7" pos="7344" userDrawn="1">
          <p15:clr>
            <a:srgbClr val="FBAE40"/>
          </p15:clr>
        </p15:guide>
        <p15:guide id="8" orient="horz" pos="3354" userDrawn="1">
          <p15:clr>
            <a:srgbClr val="FBAE40"/>
          </p15:clr>
        </p15:guide>
        <p15:guide id="9" orient="horz" pos="3117" userDrawn="1">
          <p15:clr>
            <a:srgbClr val="FBAE40"/>
          </p15:clr>
        </p15:guide>
        <p15:guide id="10" orient="horz" pos="2634" userDrawn="1">
          <p15:clr>
            <a:srgbClr val="FBAE40"/>
          </p15:clr>
        </p15:guide>
        <p15:guide id="11" orient="horz" pos="2397" userDrawn="1">
          <p15:clr>
            <a:srgbClr val="FBAE40"/>
          </p15:clr>
        </p15:guide>
        <p15:guide id="12" orient="horz" pos="1906" userDrawn="1">
          <p15:clr>
            <a:srgbClr val="FBAE40"/>
          </p15:clr>
        </p15:guide>
        <p15:guide id="13" orient="horz" pos="1677" userDrawn="1">
          <p15:clr>
            <a:srgbClr val="FBAE40"/>
          </p15:clr>
        </p15:guide>
        <p15:guide id="14" orient="horz" pos="1186" userDrawn="1">
          <p15:clr>
            <a:srgbClr val="FBAE40"/>
          </p15:clr>
        </p15:guide>
        <p15:guide id="15" orient="horz" pos="432" userDrawn="1">
          <p15:clr>
            <a:srgbClr val="FBAE40"/>
          </p15:clr>
        </p15:guide>
        <p15:guide id="16" orient="horz" pos="42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tro Slide - Picture Backgrou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Intro Slide – </a:t>
            </a:r>
            <a:br>
              <a:rPr lang="en-US" dirty="0"/>
            </a:br>
            <a:r>
              <a:rPr lang="en-US" dirty="0"/>
              <a:t>Picture Background</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1B7E0110-86FC-B542-B54F-1133FA61432F}"/>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12"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054560346"/>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2" orient="horz" pos="991" userDrawn="1">
          <p15:clr>
            <a:srgbClr val="FBAE40"/>
          </p15:clr>
        </p15:guide>
        <p15:guide id="3" orient="horz" pos="584" userDrawn="1">
          <p15:clr>
            <a:srgbClr val="FBAE40"/>
          </p15:clr>
        </p15:guide>
        <p15:guide id="4" orient="horz" pos="2550" userDrawn="1">
          <p15:clr>
            <a:srgbClr val="FBAE40"/>
          </p15:clr>
        </p15:guide>
        <p15:guide id="5" orient="horz" pos="2744" userDrawn="1">
          <p15:clr>
            <a:srgbClr val="FBAE40"/>
          </p15:clr>
        </p15:guide>
        <p15:guide id="6" pos="62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userDrawn="1">
            <p:extLst>
              <p:ext uri="{D42A27DB-BD31-4B8C-83A1-F6EECF244321}">
                <p14:modId xmlns:p14="http://schemas.microsoft.com/office/powerpoint/2010/main" val="4229908244"/>
              </p:ext>
            </p:extLst>
          </p:nvPr>
        </p:nvGraphicFramePr>
        <p:xfrm>
          <a:off x="817760" y="1531933"/>
          <a:ext cx="10837893" cy="4669762"/>
        </p:xfrm>
        <a:graphic>
          <a:graphicData uri="http://schemas.openxmlformats.org/drawingml/2006/table">
            <a:tbl>
              <a:tblPr>
                <a:tableStyleId>{5C22544A-7EE6-4342-B048-85BDC9FD1C3A}</a:tableStyleId>
              </a:tblPr>
              <a:tblGrid>
                <a:gridCol w="1035105">
                  <a:extLst>
                    <a:ext uri="{9D8B030D-6E8A-4147-A177-3AD203B41FA5}">
                      <a16:colId xmlns:a16="http://schemas.microsoft.com/office/drawing/2014/main" val="598104309"/>
                    </a:ext>
                  </a:extLst>
                </a:gridCol>
                <a:gridCol w="816899">
                  <a:extLst>
                    <a:ext uri="{9D8B030D-6E8A-4147-A177-3AD203B41FA5}">
                      <a16:colId xmlns:a16="http://schemas.microsoft.com/office/drawing/2014/main" val="4168066833"/>
                    </a:ext>
                  </a:extLst>
                </a:gridCol>
                <a:gridCol w="816899">
                  <a:extLst>
                    <a:ext uri="{9D8B030D-6E8A-4147-A177-3AD203B41FA5}">
                      <a16:colId xmlns:a16="http://schemas.microsoft.com/office/drawing/2014/main" val="1004100599"/>
                    </a:ext>
                  </a:extLst>
                </a:gridCol>
                <a:gridCol w="816899">
                  <a:extLst>
                    <a:ext uri="{9D8B030D-6E8A-4147-A177-3AD203B41FA5}">
                      <a16:colId xmlns:a16="http://schemas.microsoft.com/office/drawing/2014/main" val="2411855810"/>
                    </a:ext>
                  </a:extLst>
                </a:gridCol>
                <a:gridCol w="816899">
                  <a:extLst>
                    <a:ext uri="{9D8B030D-6E8A-4147-A177-3AD203B41FA5}">
                      <a16:colId xmlns:a16="http://schemas.microsoft.com/office/drawing/2014/main" val="1635482544"/>
                    </a:ext>
                  </a:extLst>
                </a:gridCol>
                <a:gridCol w="816899">
                  <a:extLst>
                    <a:ext uri="{9D8B030D-6E8A-4147-A177-3AD203B41FA5}">
                      <a16:colId xmlns:a16="http://schemas.microsoft.com/office/drawing/2014/main" val="1339005217"/>
                    </a:ext>
                  </a:extLst>
                </a:gridCol>
                <a:gridCol w="816899">
                  <a:extLst>
                    <a:ext uri="{9D8B030D-6E8A-4147-A177-3AD203B41FA5}">
                      <a16:colId xmlns:a16="http://schemas.microsoft.com/office/drawing/2014/main" val="1040595637"/>
                    </a:ext>
                  </a:extLst>
                </a:gridCol>
                <a:gridCol w="816899">
                  <a:extLst>
                    <a:ext uri="{9D8B030D-6E8A-4147-A177-3AD203B41FA5}">
                      <a16:colId xmlns:a16="http://schemas.microsoft.com/office/drawing/2014/main" val="1495738028"/>
                    </a:ext>
                  </a:extLst>
                </a:gridCol>
                <a:gridCol w="816899">
                  <a:extLst>
                    <a:ext uri="{9D8B030D-6E8A-4147-A177-3AD203B41FA5}">
                      <a16:colId xmlns:a16="http://schemas.microsoft.com/office/drawing/2014/main" val="2839960209"/>
                    </a:ext>
                  </a:extLst>
                </a:gridCol>
                <a:gridCol w="816899">
                  <a:extLst>
                    <a:ext uri="{9D8B030D-6E8A-4147-A177-3AD203B41FA5}">
                      <a16:colId xmlns:a16="http://schemas.microsoft.com/office/drawing/2014/main" val="3918524498"/>
                    </a:ext>
                  </a:extLst>
                </a:gridCol>
                <a:gridCol w="816899">
                  <a:extLst>
                    <a:ext uri="{9D8B030D-6E8A-4147-A177-3AD203B41FA5}">
                      <a16:colId xmlns:a16="http://schemas.microsoft.com/office/drawing/2014/main" val="3569936324"/>
                    </a:ext>
                  </a:extLst>
                </a:gridCol>
                <a:gridCol w="816899">
                  <a:extLst>
                    <a:ext uri="{9D8B030D-6E8A-4147-A177-3AD203B41FA5}">
                      <a16:colId xmlns:a16="http://schemas.microsoft.com/office/drawing/2014/main" val="2110722687"/>
                    </a:ext>
                  </a:extLst>
                </a:gridCol>
                <a:gridCol w="816899">
                  <a:extLst>
                    <a:ext uri="{9D8B030D-6E8A-4147-A177-3AD203B41FA5}">
                      <a16:colId xmlns:a16="http://schemas.microsoft.com/office/drawing/2014/main" val="2450500902"/>
                    </a:ext>
                  </a:extLst>
                </a:gridCol>
              </a:tblGrid>
              <a:tr h="618332">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Jan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Feb</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Apr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May</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Jul</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Aug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Sep</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Oct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Nov</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Dec</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051430">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95867"/>
            <a:ext cx="10638053" cy="768545"/>
          </a:xfrm>
          <a:prstGeom prst="rect">
            <a:avLst/>
          </a:prstGeom>
        </p:spPr>
        <p:txBody>
          <a:bodyPr vert="horz" lIns="0" tIns="0" rIns="0" bIns="0" rtlCol="0" anchor="ctr">
            <a:normAutofit/>
          </a:bodyPr>
          <a:lstStyle>
            <a:lvl1pPr>
              <a:defRPr>
                <a:latin typeface="+mn-lt"/>
              </a:defRPr>
            </a:lvl1pPr>
          </a:lstStyle>
          <a:p>
            <a:r>
              <a:rPr lang="en-US" dirty="0"/>
              <a:t>Gantt Chart</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536359" y="2009908"/>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2081565" y="3052038"/>
            <a:ext cx="3910361"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536359" y="2531360"/>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5189038" y="3574264"/>
            <a:ext cx="2988527"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536359" y="3052812"/>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3260029" y="4102225"/>
            <a:ext cx="7036264"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536359" y="3574264"/>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6222383" y="4617168"/>
            <a:ext cx="4832196"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536359" y="4095716"/>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2081564" y="5138620"/>
            <a:ext cx="5332965"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536359" y="5660073"/>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4601737" y="5660073"/>
            <a:ext cx="6452837"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536359" y="4617168"/>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536359" y="5138620"/>
            <a:ext cx="711200" cy="256734"/>
          </a:xfrm>
        </p:spPr>
        <p:txBody>
          <a:bodyPr anchor="ctr">
            <a:normAutofit/>
          </a:bodyPr>
          <a:lstStyle>
            <a:lvl1pPr marL="0" indent="0" algn="l">
              <a:buNone/>
              <a:defRPr sz="1600" b="1">
                <a:solidFill>
                  <a:srgbClr val="006241"/>
                </a:solidFill>
                <a:latin typeface="+mn-lt"/>
              </a:defRPr>
            </a:lvl1pPr>
          </a:lstStyle>
          <a:p>
            <a:pPr lvl="0"/>
            <a:r>
              <a:rPr lang="en-US" dirty="0"/>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3419706" y="2539082"/>
            <a:ext cx="5657387"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868360" y="2011556"/>
            <a:ext cx="4277293" cy="256734"/>
          </a:xfrm>
          <a:solidFill>
            <a:schemeClr val="accent1"/>
          </a:solidFill>
        </p:spPr>
        <p:txBody>
          <a:bodyPr anchor="ctr">
            <a:normAutofit/>
          </a:bodyPr>
          <a:lstStyle>
            <a:lvl1pPr marL="0" indent="0" algn="ctr">
              <a:buNone/>
              <a:defRPr sz="1400">
                <a:solidFill>
                  <a:schemeClr val="bg1"/>
                </a:solidFill>
                <a:latin typeface="+mn-lt"/>
              </a:defRPr>
            </a:lvl1pPr>
          </a:lstStyle>
          <a:p>
            <a:pPr lvl="0"/>
            <a:endParaRPr lang="en-US" dirty="0"/>
          </a:p>
        </p:txBody>
      </p:sp>
      <p:sp>
        <p:nvSpPr>
          <p:cNvPr id="27" name="Rectangle 26">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35"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333163517"/>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pos="7159" userDrawn="1">
          <p15:clr>
            <a:srgbClr val="FBAE40"/>
          </p15:clr>
        </p15:guide>
        <p15:guide id="4" pos="7039" userDrawn="1">
          <p15:clr>
            <a:srgbClr val="FBAE40"/>
          </p15:clr>
        </p15:guide>
        <p15:guide id="5" pos="7344" userDrawn="1">
          <p15:clr>
            <a:srgbClr val="FBAE40"/>
          </p15:clr>
        </p15:guide>
        <p15:guide id="6" orient="horz" pos="3905" userDrawn="1">
          <p15:clr>
            <a:srgbClr val="FBAE40"/>
          </p15:clr>
        </p15:guide>
        <p15:guide id="7" orient="horz" pos="966" userDrawn="1">
          <p15:clr>
            <a:srgbClr val="FBAE40"/>
          </p15:clr>
        </p15:guide>
        <p15:guide id="8" pos="788" userDrawn="1">
          <p15:clr>
            <a:srgbClr val="FBAE40"/>
          </p15:clr>
        </p15:guide>
        <p15:guide id="9" orient="horz" pos="4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dirty="0"/>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917502"/>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32" userDrawn="1">
          <p15:clr>
            <a:srgbClr val="FBAE40"/>
          </p15:clr>
        </p15:guide>
        <p15:guide id="3" pos="7159" userDrawn="1">
          <p15:clr>
            <a:srgbClr val="FBAE40"/>
          </p15:clr>
        </p15:guide>
        <p15:guide id="4" pos="7039" userDrawn="1">
          <p15:clr>
            <a:srgbClr val="FBAE40"/>
          </p15:clr>
        </p15:guide>
        <p15:guide id="5" pos="73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ts - Separate">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535431" y="5841108"/>
            <a:ext cx="3420932" cy="173930"/>
          </a:xfrm>
          <a:solidFill>
            <a:schemeClr val="accent5"/>
          </a:solidFill>
        </p:spPr>
        <p:txBody>
          <a:bodyPr lIns="396000" rIns="396000" anchor="ctr">
            <a:noAutofit/>
          </a:bodyPr>
          <a:lstStyle>
            <a:lvl1pPr marL="0" indent="0">
              <a:buNone/>
              <a:defRPr sz="1100" b="1">
                <a:solidFill>
                  <a:schemeClr val="accent5"/>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a:p>
        </p:txBody>
      </p:sp>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25" name="Text Placeholder 24"/>
          <p:cNvSpPr>
            <a:spLocks noGrp="1"/>
          </p:cNvSpPr>
          <p:nvPr>
            <p:ph type="body" sz="quarter" idx="13"/>
          </p:nvPr>
        </p:nvSpPr>
        <p:spPr>
          <a:xfrm>
            <a:off x="535431" y="2442410"/>
            <a:ext cx="3420932" cy="3420000"/>
          </a:xfrm>
          <a:solidFill>
            <a:schemeClr val="accent1"/>
          </a:solidFill>
          <a:ln>
            <a:noFill/>
          </a:ln>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13" name="Text Placeholder 12"/>
          <p:cNvSpPr>
            <a:spLocks noGrp="1"/>
          </p:cNvSpPr>
          <p:nvPr>
            <p:ph type="body" sz="quarter" idx="16"/>
          </p:nvPr>
        </p:nvSpPr>
        <p:spPr>
          <a:xfrm>
            <a:off x="535431" y="1652337"/>
            <a:ext cx="3420932" cy="790074"/>
          </a:xfrm>
          <a:solidFill>
            <a:schemeClr val="accent3"/>
          </a:solidFill>
        </p:spPr>
        <p:txBody>
          <a:bodyPr lIns="396000" rIns="396000" anchor="ctr">
            <a:noAutofit/>
          </a:bodyPr>
          <a:lstStyle>
            <a:lvl1pPr marL="0" indent="0">
              <a:buNone/>
              <a:defRPr sz="18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endParaRPr lang="en-GB"/>
          </a:p>
        </p:txBody>
      </p:sp>
      <p:sp>
        <p:nvSpPr>
          <p:cNvPr id="34"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5" name="Straight Connector 34">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12"/>
          <p:cNvSpPr>
            <a:spLocks noGrp="1"/>
          </p:cNvSpPr>
          <p:nvPr>
            <p:ph type="body" sz="quarter" idx="17"/>
          </p:nvPr>
        </p:nvSpPr>
        <p:spPr>
          <a:xfrm>
            <a:off x="4389363" y="1652337"/>
            <a:ext cx="3420932" cy="790074"/>
          </a:xfrm>
          <a:solidFill>
            <a:schemeClr val="accent3"/>
          </a:solidFill>
        </p:spPr>
        <p:txBody>
          <a:bodyPr lIns="396000" rIns="396000" anchor="ctr">
            <a:noAutofit/>
          </a:bodyPr>
          <a:lstStyle>
            <a:lvl1pPr marL="0" indent="0">
              <a:buNone/>
              <a:defRPr sz="18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endParaRPr lang="en-GB"/>
          </a:p>
        </p:txBody>
      </p:sp>
      <p:sp>
        <p:nvSpPr>
          <p:cNvPr id="38" name="Text Placeholder 12"/>
          <p:cNvSpPr>
            <a:spLocks noGrp="1"/>
          </p:cNvSpPr>
          <p:nvPr>
            <p:ph type="body" sz="quarter" idx="18"/>
          </p:nvPr>
        </p:nvSpPr>
        <p:spPr>
          <a:xfrm>
            <a:off x="8238603" y="1652337"/>
            <a:ext cx="3420932" cy="790074"/>
          </a:xfrm>
          <a:solidFill>
            <a:schemeClr val="accent3"/>
          </a:solidFill>
        </p:spPr>
        <p:txBody>
          <a:bodyPr lIns="396000" rIns="396000" anchor="ctr">
            <a:noAutofit/>
          </a:bodyPr>
          <a:lstStyle>
            <a:lvl1pPr marL="0" indent="0">
              <a:buNone/>
              <a:defRPr sz="18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endParaRPr lang="en-GB"/>
          </a:p>
        </p:txBody>
      </p:sp>
      <p:sp>
        <p:nvSpPr>
          <p:cNvPr id="42" name="Text Placeholder 12"/>
          <p:cNvSpPr>
            <a:spLocks noGrp="1"/>
          </p:cNvSpPr>
          <p:nvPr>
            <p:ph type="body" sz="quarter" idx="22"/>
          </p:nvPr>
        </p:nvSpPr>
        <p:spPr>
          <a:xfrm>
            <a:off x="4389363" y="5841108"/>
            <a:ext cx="3420932" cy="173930"/>
          </a:xfrm>
          <a:solidFill>
            <a:schemeClr val="accent5"/>
          </a:solidFill>
        </p:spPr>
        <p:txBody>
          <a:bodyPr lIns="396000" rIns="396000" anchor="ctr">
            <a:noAutofit/>
          </a:bodyPr>
          <a:lstStyle>
            <a:lvl1pPr marL="0" indent="0">
              <a:buNone/>
              <a:defRPr sz="1100" b="1">
                <a:solidFill>
                  <a:schemeClr val="accent5"/>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a:p>
        </p:txBody>
      </p:sp>
      <p:sp>
        <p:nvSpPr>
          <p:cNvPr id="43" name="Text Placeholder 12"/>
          <p:cNvSpPr>
            <a:spLocks noGrp="1"/>
          </p:cNvSpPr>
          <p:nvPr>
            <p:ph type="body" sz="quarter" idx="23"/>
          </p:nvPr>
        </p:nvSpPr>
        <p:spPr>
          <a:xfrm>
            <a:off x="8238603" y="5841108"/>
            <a:ext cx="3420932" cy="173930"/>
          </a:xfrm>
          <a:solidFill>
            <a:schemeClr val="accent5"/>
          </a:solidFill>
        </p:spPr>
        <p:txBody>
          <a:bodyPr lIns="396000" rIns="396000" anchor="ctr">
            <a:noAutofit/>
          </a:bodyPr>
          <a:lstStyle>
            <a:lvl1pPr marL="0" indent="0">
              <a:buNone/>
              <a:defRPr sz="1100" b="1">
                <a:solidFill>
                  <a:schemeClr val="accent5"/>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a:p>
        </p:txBody>
      </p:sp>
      <p:sp>
        <p:nvSpPr>
          <p:cNvPr id="44" name="Text Placeholder 24"/>
          <p:cNvSpPr>
            <a:spLocks noGrp="1"/>
          </p:cNvSpPr>
          <p:nvPr>
            <p:ph type="body" sz="quarter" idx="24"/>
          </p:nvPr>
        </p:nvSpPr>
        <p:spPr>
          <a:xfrm>
            <a:off x="4389363" y="2442411"/>
            <a:ext cx="3420932" cy="3420000"/>
          </a:xfrm>
          <a:solidFill>
            <a:schemeClr val="accent1"/>
          </a:solidFill>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45" name="Text Placeholder 24"/>
          <p:cNvSpPr>
            <a:spLocks noGrp="1"/>
          </p:cNvSpPr>
          <p:nvPr>
            <p:ph type="body" sz="quarter" idx="25"/>
          </p:nvPr>
        </p:nvSpPr>
        <p:spPr>
          <a:xfrm>
            <a:off x="8238603" y="2442411"/>
            <a:ext cx="3420932" cy="3420000"/>
          </a:xfrm>
          <a:solidFill>
            <a:schemeClr val="accent1"/>
          </a:solidFill>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18" name="Rectangle 17">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2"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796499949"/>
      </p:ext>
    </p:extLst>
  </p:cSld>
  <p:clrMapOvr>
    <a:masterClrMapping/>
  </p:clrMapOvr>
  <p:extLst>
    <p:ext uri="{DCECCB84-F9BA-43D5-87BE-67443E8EF086}">
      <p15:sldGuideLst xmlns:p15="http://schemas.microsoft.com/office/powerpoint/2012/main">
        <p15:guide id="1" orient="horz" pos="1042" userDrawn="1">
          <p15:clr>
            <a:srgbClr val="FBAE40"/>
          </p15:clr>
        </p15:guide>
        <p15:guide id="2" pos="339" userDrawn="1">
          <p15:clr>
            <a:srgbClr val="FBAE40"/>
          </p15:clr>
        </p15:guide>
        <p15:guide id="3" orient="horz" pos="3789" userDrawn="1">
          <p15:clr>
            <a:srgbClr val="FBAE40"/>
          </p15:clr>
        </p15:guide>
        <p15:guide id="4" pos="7159" userDrawn="1">
          <p15:clr>
            <a:srgbClr val="FBAE40"/>
          </p15:clr>
        </p15:guide>
        <p15:guide id="5" pos="7039" userDrawn="1">
          <p15:clr>
            <a:srgbClr val="FBAE40"/>
          </p15:clr>
        </p15:guide>
        <p15:guide id="6" pos="7344" userDrawn="1">
          <p15:clr>
            <a:srgbClr val="FBAE40"/>
          </p15:clr>
        </p15:guide>
        <p15:guide id="7" orient="horz" pos="432" userDrawn="1">
          <p15:clr>
            <a:srgbClr val="FBAE40"/>
          </p15:clr>
        </p15:guide>
        <p15:guide id="8" pos="2491" userDrawn="1">
          <p15:clr>
            <a:srgbClr val="FBAE40"/>
          </p15:clr>
        </p15:guide>
        <p15:guide id="9" pos="2761" userDrawn="1">
          <p15:clr>
            <a:srgbClr val="FBAE40"/>
          </p15:clr>
        </p15:guide>
        <p15:guide id="10" pos="4921" userDrawn="1">
          <p15:clr>
            <a:srgbClr val="FBAE40"/>
          </p15:clr>
        </p15:guide>
        <p15:guide id="11" pos="5192" userDrawn="1">
          <p15:clr>
            <a:srgbClr val="FBAE40"/>
          </p15:clr>
        </p15:guide>
        <p15:guide id="12" orient="horz" pos="425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s - 4 Related">
    <p:spTree>
      <p:nvGrpSpPr>
        <p:cNvPr id="1" name=""/>
        <p:cNvGrpSpPr/>
        <p:nvPr/>
      </p:nvGrpSpPr>
      <p:grpSpPr>
        <a:xfrm>
          <a:off x="0" y="0"/>
          <a:ext cx="0" cy="0"/>
          <a:chOff x="0" y="0"/>
          <a:chExt cx="0" cy="0"/>
        </a:xfrm>
      </p:grpSpPr>
      <p:grpSp>
        <p:nvGrpSpPr>
          <p:cNvPr id="3" name="Group 2"/>
          <p:cNvGrpSpPr/>
          <p:nvPr userDrawn="1"/>
        </p:nvGrpSpPr>
        <p:grpSpPr>
          <a:xfrm>
            <a:off x="542929"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riangle 4"/>
            <p:cNvSpPr/>
            <p:nvPr/>
          </p:nvSpPr>
          <p:spPr>
            <a:xfrm rot="5400000">
              <a:off x="6059966" y="1923372"/>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riangle 7"/>
            <p:cNvSpPr/>
            <p:nvPr/>
          </p:nvSpPr>
          <p:spPr>
            <a:xfrm rot="10800000">
              <a:off x="11157494"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9" name="Group 8"/>
          <p:cNvGrpSpPr/>
          <p:nvPr userDrawn="1"/>
        </p:nvGrpSpPr>
        <p:grpSpPr>
          <a:xfrm rot="10800000">
            <a:off x="542925" y="3749587"/>
            <a:ext cx="5430947" cy="2287958"/>
            <a:chOff x="6227654" y="1665288"/>
            <a:chExt cx="5430946" cy="2369060"/>
          </a:xfrm>
          <a:solidFill>
            <a:schemeClr val="accent5"/>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2" name="Group 11"/>
          <p:cNvGrpSpPr/>
          <p:nvPr userDrawn="1"/>
        </p:nvGrpSpPr>
        <p:grpSpPr>
          <a:xfrm rot="10800000">
            <a:off x="6030965" y="3939994"/>
            <a:ext cx="5627639" cy="2097557"/>
            <a:chOff x="542925" y="1665288"/>
            <a:chExt cx="5754191" cy="2170112"/>
          </a:xfrm>
          <a:solidFill>
            <a:schemeClr val="accent2"/>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5" name="Title 1"/>
          <p:cNvSpPr>
            <a:spLocks noGrp="1"/>
          </p:cNvSpPr>
          <p:nvPr>
            <p:ph type="title"/>
          </p:nvPr>
        </p:nvSpPr>
        <p:spPr>
          <a:xfrm>
            <a:off x="536364" y="476722"/>
            <a:ext cx="10636465" cy="768545"/>
          </a:xfrm>
        </p:spPr>
        <p:txBody>
          <a:bodyPr/>
          <a:lstStyle>
            <a:lvl1pPr>
              <a:defRPr>
                <a:latin typeface="+mn-lt"/>
              </a:defRPr>
            </a:lvl1pPr>
          </a:lstStyle>
          <a:p>
            <a:r>
              <a:rPr lang="en-US" dirty="0"/>
              <a:t>Click to edit Master title style</a:t>
            </a:r>
            <a:endParaRPr lang="en-GB" dirty="0"/>
          </a:p>
        </p:txBody>
      </p:sp>
      <p:sp>
        <p:nvSpPr>
          <p:cNvPr id="16" name="Text Placeholder 24"/>
          <p:cNvSpPr>
            <a:spLocks noGrp="1"/>
          </p:cNvSpPr>
          <p:nvPr>
            <p:ph type="body" sz="quarter" idx="13"/>
          </p:nvPr>
        </p:nvSpPr>
        <p:spPr>
          <a:xfrm>
            <a:off x="982281"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17" name="Text Placeholder 24"/>
          <p:cNvSpPr>
            <a:spLocks noGrp="1"/>
          </p:cNvSpPr>
          <p:nvPr>
            <p:ph type="body" sz="quarter" idx="14"/>
          </p:nvPr>
        </p:nvSpPr>
        <p:spPr>
          <a:xfrm>
            <a:off x="6667009"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18" name="Text Placeholder 24"/>
          <p:cNvSpPr>
            <a:spLocks noGrp="1"/>
          </p:cNvSpPr>
          <p:nvPr>
            <p:ph type="body" sz="quarter" idx="15"/>
          </p:nvPr>
        </p:nvSpPr>
        <p:spPr>
          <a:xfrm>
            <a:off x="982281" y="4344878"/>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19" name="Text Placeholder 24"/>
          <p:cNvSpPr>
            <a:spLocks noGrp="1"/>
          </p:cNvSpPr>
          <p:nvPr>
            <p:ph type="body" sz="quarter" idx="16"/>
          </p:nvPr>
        </p:nvSpPr>
        <p:spPr>
          <a:xfrm>
            <a:off x="6667009" y="4344878"/>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21"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22" name="Straight Connector 21">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30"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583998310"/>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orient="horz" pos="3803" userDrawn="1">
          <p15:clr>
            <a:srgbClr val="FBAE40"/>
          </p15:clr>
        </p15:guide>
        <p15:guide id="4" orient="horz" pos="1050" userDrawn="1">
          <p15:clr>
            <a:srgbClr val="FBAE40"/>
          </p15:clr>
        </p15:guide>
        <p15:guide id="5" pos="3752" userDrawn="1">
          <p15:clr>
            <a:srgbClr val="FBAE40"/>
          </p15:clr>
        </p15:guide>
        <p15:guide id="6" pos="3923" userDrawn="1">
          <p15:clr>
            <a:srgbClr val="FBAE40"/>
          </p15:clr>
        </p15:guide>
        <p15:guide id="7" orient="horz" pos="2482" userDrawn="1">
          <p15:clr>
            <a:srgbClr val="FBAE40"/>
          </p15:clr>
        </p15:guide>
        <p15:guide id="8" orient="horz" pos="2338" userDrawn="1">
          <p15:clr>
            <a:srgbClr val="FBAE40"/>
          </p15:clr>
        </p15:guide>
        <p15:guide id="9" orient="horz" pos="432" userDrawn="1">
          <p15:clr>
            <a:srgbClr val="FBAE40"/>
          </p15:clr>
        </p15:guide>
        <p15:guide id="10" pos="7344" userDrawn="1">
          <p15:clr>
            <a:srgbClr val="FBAE40"/>
          </p15:clr>
        </p15:guide>
        <p15:guide id="11" pos="7159" userDrawn="1">
          <p15:clr>
            <a:srgbClr val="FBAE40"/>
          </p15:clr>
        </p15:guide>
        <p15:guide id="12" pos="703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s - 3 Related">
    <p:spTree>
      <p:nvGrpSpPr>
        <p:cNvPr id="1" name=""/>
        <p:cNvGrpSpPr/>
        <p:nvPr/>
      </p:nvGrpSpPr>
      <p:grpSpPr>
        <a:xfrm>
          <a:off x="0" y="0"/>
          <a:ext cx="0" cy="0"/>
          <a:chOff x="0" y="0"/>
          <a:chExt cx="0" cy="0"/>
        </a:xfrm>
      </p:grpSpPr>
      <p:grpSp>
        <p:nvGrpSpPr>
          <p:cNvPr id="3" name="Group 2"/>
          <p:cNvGrpSpPr/>
          <p:nvPr userDrawn="1"/>
        </p:nvGrpSpPr>
        <p:grpSpPr>
          <a:xfrm>
            <a:off x="542929"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riangle 26"/>
            <p:cNvSpPr/>
            <p:nvPr userDrawn="1"/>
          </p:nvSpPr>
          <p:spPr>
            <a:xfrm rot="5400000">
              <a:off x="6059966" y="3318348"/>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riangle 7"/>
            <p:cNvSpPr/>
            <p:nvPr/>
          </p:nvSpPr>
          <p:spPr>
            <a:xfrm rot="10800000">
              <a:off x="6481437"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3" name="Rectangle 12"/>
          <p:cNvSpPr/>
          <p:nvPr/>
        </p:nvSpPr>
        <p:spPr>
          <a:xfrm rot="10800000">
            <a:off x="3465029" y="3985545"/>
            <a:ext cx="5430947"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itle 1"/>
          <p:cNvSpPr>
            <a:spLocks noGrp="1"/>
          </p:cNvSpPr>
          <p:nvPr userDrawn="1">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16" name="Text Placeholder 24"/>
          <p:cNvSpPr>
            <a:spLocks noGrp="1"/>
          </p:cNvSpPr>
          <p:nvPr userDrawn="1">
            <p:ph type="body" sz="quarter" idx="13"/>
          </p:nvPr>
        </p:nvSpPr>
        <p:spPr>
          <a:xfrm>
            <a:off x="982281"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dirty="0"/>
              <a:t>Click to edit Master text styles</a:t>
            </a:r>
            <a:endParaRPr lang="en-GB" dirty="0"/>
          </a:p>
        </p:txBody>
      </p:sp>
      <p:sp>
        <p:nvSpPr>
          <p:cNvPr id="17" name="Text Placeholder 24"/>
          <p:cNvSpPr>
            <a:spLocks noGrp="1"/>
          </p:cNvSpPr>
          <p:nvPr userDrawn="1">
            <p:ph type="body" sz="quarter" idx="14"/>
          </p:nvPr>
        </p:nvSpPr>
        <p:spPr>
          <a:xfrm>
            <a:off x="6667009"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19" name="Text Placeholder 24"/>
          <p:cNvSpPr>
            <a:spLocks noGrp="1"/>
          </p:cNvSpPr>
          <p:nvPr userDrawn="1">
            <p:ph type="body" sz="quarter" idx="16"/>
          </p:nvPr>
        </p:nvSpPr>
        <p:spPr>
          <a:xfrm>
            <a:off x="3904385" y="4344878"/>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20" name="Slide Number Placeholder 5">
            <a:extLst>
              <a:ext uri="{FF2B5EF4-FFF2-40B4-BE49-F238E27FC236}">
                <a16:creationId xmlns:a16="http://schemas.microsoft.com/office/drawing/2014/main" id="{70CB3332-03E0-A04A-BAC4-A603576BAAB3}"/>
              </a:ext>
            </a:extLst>
          </p:cNvPr>
          <p:cNvSpPr>
            <a:spLocks noGrp="1"/>
          </p:cNvSpPr>
          <p:nvPr userDrawn="1">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21" name="Straight Connector 2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riangle 27"/>
          <p:cNvSpPr/>
          <p:nvPr userDrawn="1"/>
        </p:nvSpPr>
        <p:spPr>
          <a:xfrm>
            <a:off x="5459331" y="3779737"/>
            <a:ext cx="252000" cy="211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31"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552279146"/>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orient="horz" pos="3795" userDrawn="1">
          <p15:clr>
            <a:srgbClr val="FBAE40"/>
          </p15:clr>
        </p15:guide>
        <p15:guide id="4" orient="horz" pos="2507" userDrawn="1">
          <p15:clr>
            <a:srgbClr val="FBAE40"/>
          </p15:clr>
        </p15:guide>
        <p15:guide id="5" orient="horz" pos="2338" userDrawn="1">
          <p15:clr>
            <a:srgbClr val="FBAE40"/>
          </p15:clr>
        </p15:guide>
        <p15:guide id="6" orient="horz" pos="1050" userDrawn="1">
          <p15:clr>
            <a:srgbClr val="FBAE40"/>
          </p15:clr>
        </p15:guide>
        <p15:guide id="7" pos="3752" userDrawn="1">
          <p15:clr>
            <a:srgbClr val="FBAE40"/>
          </p15:clr>
        </p15:guide>
        <p15:guide id="8" pos="3923" userDrawn="1">
          <p15:clr>
            <a:srgbClr val="FBAE40"/>
          </p15:clr>
        </p15:guide>
        <p15:guide id="9" pos="7159" userDrawn="1">
          <p15:clr>
            <a:srgbClr val="FBAE40"/>
          </p15:clr>
        </p15:guide>
        <p15:guide id="10" pos="7039" userDrawn="1">
          <p15:clr>
            <a:srgbClr val="FBAE40"/>
          </p15:clr>
        </p15:guide>
        <p15:guide id="11" pos="7344" userDrawn="1">
          <p15:clr>
            <a:srgbClr val="FBAE40"/>
          </p15:clr>
        </p15:guide>
        <p15:guide id="12" orient="horz" pos="43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s - 1 Important + 2 Minor">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3" name="Text Placeholder 12"/>
          <p:cNvSpPr>
            <a:spLocks noGrp="1"/>
          </p:cNvSpPr>
          <p:nvPr>
            <p:ph type="body" sz="quarter" idx="21"/>
          </p:nvPr>
        </p:nvSpPr>
        <p:spPr>
          <a:xfrm>
            <a:off x="535431" y="5841108"/>
            <a:ext cx="5560572" cy="173930"/>
          </a:xfrm>
          <a:solidFill>
            <a:schemeClr val="accent5"/>
          </a:solidFill>
        </p:spPr>
        <p:txBody>
          <a:bodyPr lIns="396000" rIns="396000" anchor="ctr">
            <a:noAutofit/>
          </a:bodyPr>
          <a:lstStyle>
            <a:lvl1pPr marL="0" indent="0">
              <a:buNone/>
              <a:defRPr sz="1100" b="1">
                <a:solidFill>
                  <a:schemeClr val="accent5"/>
                </a:solidFill>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a:p>
        </p:txBody>
      </p:sp>
      <p:sp>
        <p:nvSpPr>
          <p:cNvPr id="4" name="Text Placeholder 24"/>
          <p:cNvSpPr>
            <a:spLocks noGrp="1"/>
          </p:cNvSpPr>
          <p:nvPr>
            <p:ph type="body" sz="quarter" idx="13"/>
          </p:nvPr>
        </p:nvSpPr>
        <p:spPr>
          <a:xfrm>
            <a:off x="535431" y="1652338"/>
            <a:ext cx="5560572" cy="4210073"/>
          </a:xfrm>
          <a:solidFill>
            <a:schemeClr val="accent1"/>
          </a:solidFill>
          <a:ln>
            <a:noFill/>
          </a:ln>
        </p:spPr>
        <p:txBody>
          <a:bodyPr lIns="396000" tIns="360000" rIns="396000">
            <a:normAutofit/>
          </a:bodyPr>
          <a:lstStyle>
            <a:lvl1pPr marL="0" indent="0">
              <a:buNone/>
              <a:defRPr sz="24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dirty="0"/>
              <a:t>Click to edit Master text styles</a:t>
            </a:r>
            <a:endParaRPr lang="en-GB" dirty="0"/>
          </a:p>
        </p:txBody>
      </p:sp>
      <p:sp>
        <p:nvSpPr>
          <p:cNvPr id="6" name="Text Placeholder 24"/>
          <p:cNvSpPr>
            <a:spLocks noGrp="1"/>
          </p:cNvSpPr>
          <p:nvPr>
            <p:ph type="body" sz="quarter" idx="22"/>
          </p:nvPr>
        </p:nvSpPr>
        <p:spPr>
          <a:xfrm>
            <a:off x="6436898" y="1652338"/>
            <a:ext cx="5217695" cy="2089484"/>
          </a:xfrm>
          <a:solidFill>
            <a:schemeClr val="accent2">
              <a:lumMod val="20000"/>
              <a:lumOff val="80000"/>
            </a:schemeClr>
          </a:solidFill>
          <a:ln>
            <a:noFill/>
          </a:ln>
        </p:spPr>
        <p:txBody>
          <a:bodyPr lIns="396000" tIns="360000" rIns="396000">
            <a:normAutofit/>
          </a:bodyPr>
          <a:lstStyle>
            <a:lvl1pPr marL="0" indent="0">
              <a:buNone/>
              <a:defRPr sz="1800">
                <a:solidFill>
                  <a:schemeClr val="accent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7" name="Text Placeholder 24"/>
          <p:cNvSpPr>
            <a:spLocks noGrp="1"/>
          </p:cNvSpPr>
          <p:nvPr>
            <p:ph type="body" sz="quarter" idx="23"/>
          </p:nvPr>
        </p:nvSpPr>
        <p:spPr>
          <a:xfrm>
            <a:off x="6436898" y="3925554"/>
            <a:ext cx="5217695" cy="2089484"/>
          </a:xfrm>
          <a:solidFill>
            <a:schemeClr val="accent5">
              <a:lumMod val="40000"/>
              <a:lumOff val="60000"/>
            </a:schemeClr>
          </a:solidFill>
          <a:ln>
            <a:noFill/>
          </a:ln>
        </p:spPr>
        <p:txBody>
          <a:bodyPr lIns="396000" tIns="360000" rIns="396000">
            <a:normAutofit/>
          </a:bodyPr>
          <a:lstStyle>
            <a:lvl1pPr marL="0" indent="0">
              <a:buNone/>
              <a:defRPr sz="1800">
                <a:solidFill>
                  <a:schemeClr val="accent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endParaRPr lang="en-GB"/>
          </a:p>
        </p:txBody>
      </p:sp>
      <p:sp>
        <p:nvSpPr>
          <p:cNvPr id="8"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9" name="Straight Connector 8">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99057766"/>
      </p:ext>
    </p:extLst>
  </p:cSld>
  <p:clrMapOvr>
    <a:masterClrMapping/>
  </p:clrMapOvr>
  <p:extLst>
    <p:ext uri="{DCECCB84-F9BA-43D5-87BE-67443E8EF086}">
      <p15:sldGuideLst xmlns:p15="http://schemas.microsoft.com/office/powerpoint/2012/main">
        <p15:guide id="1" orient="horz" pos="4252" userDrawn="1">
          <p15:clr>
            <a:srgbClr val="FBAE40"/>
          </p15:clr>
        </p15:guide>
        <p15:guide id="2" pos="339" userDrawn="1">
          <p15:clr>
            <a:srgbClr val="FBAE40"/>
          </p15:clr>
        </p15:guide>
        <p15:guide id="3" pos="3837" userDrawn="1">
          <p15:clr>
            <a:srgbClr val="FBAE40"/>
          </p15:clr>
        </p15:guide>
        <p15:guide id="4" pos="4057" userDrawn="1">
          <p15:clr>
            <a:srgbClr val="FBAE40"/>
          </p15:clr>
        </p15:guide>
        <p15:guide id="5" pos="7344" userDrawn="1">
          <p15:clr>
            <a:srgbClr val="FBAE40"/>
          </p15:clr>
        </p15:guide>
        <p15:guide id="6" pos="7159" userDrawn="1">
          <p15:clr>
            <a:srgbClr val="FBAE40"/>
          </p15:clr>
        </p15:guide>
        <p15:guide id="7" pos="7039" userDrawn="1">
          <p15:clr>
            <a:srgbClr val="FBAE40"/>
          </p15:clr>
        </p15:guide>
        <p15:guide id="8" orient="horz" pos="3786" userDrawn="1">
          <p15:clr>
            <a:srgbClr val="FBAE40"/>
          </p15:clr>
        </p15:guide>
        <p15:guide id="9" orient="horz" pos="1042" userDrawn="1">
          <p15:clr>
            <a:srgbClr val="FBAE40"/>
          </p15:clr>
        </p15:guide>
        <p15:guide id="10" orient="horz" pos="2355" userDrawn="1">
          <p15:clr>
            <a:srgbClr val="FBAE40"/>
          </p15:clr>
        </p15:guide>
        <p15:guide id="11" orient="horz" pos="2473" userDrawn="1">
          <p15:clr>
            <a:srgbClr val="FBAE40"/>
          </p15:clr>
        </p15:guide>
        <p15:guide id="12" orient="horz" pos="43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s - 1 Important + 2 Related">
    <p:spTree>
      <p:nvGrpSpPr>
        <p:cNvPr id="1" name=""/>
        <p:cNvGrpSpPr/>
        <p:nvPr/>
      </p:nvGrpSpPr>
      <p:grpSpPr>
        <a:xfrm>
          <a:off x="0" y="0"/>
          <a:ext cx="0" cy="0"/>
          <a:chOff x="0" y="0"/>
          <a:chExt cx="0" cy="0"/>
        </a:xfrm>
      </p:grpSpPr>
      <p:cxnSp>
        <p:nvCxnSpPr>
          <p:cNvPr id="25" name="Straight Connector 24"/>
          <p:cNvCxnSpPr/>
          <p:nvPr userDrawn="1"/>
        </p:nvCxnSpPr>
        <p:spPr>
          <a:xfrm>
            <a:off x="4632161" y="4832685"/>
            <a:ext cx="372577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4" name="Text Placeholder 3"/>
          <p:cNvSpPr>
            <a:spLocks noGrp="1"/>
          </p:cNvSpPr>
          <p:nvPr>
            <p:ph type="body" sz="quarter" idx="10" hasCustomPrompt="1"/>
          </p:nvPr>
        </p:nvSpPr>
        <p:spPr>
          <a:xfrm>
            <a:off x="536360" y="1652338"/>
            <a:ext cx="4362701" cy="4362701"/>
          </a:xfrm>
          <a:prstGeom prst="ellipse">
            <a:avLst/>
          </a:prstGeom>
          <a:solidFill>
            <a:schemeClr val="accent1"/>
          </a:solidFill>
          <a:effectLst>
            <a:softEdge rad="0"/>
          </a:effectLst>
        </p:spPr>
        <p:txBody>
          <a:bodyPr anchor="ctr">
            <a:noAutofit/>
          </a:bodyPr>
          <a:lstStyle>
            <a:lvl1pPr marL="0" indent="0" algn="ctr">
              <a:buNone/>
              <a:defRPr b="1">
                <a:solidFill>
                  <a:schemeClr val="bg1"/>
                </a:solidFill>
                <a:latin typeface="+mn-lt"/>
              </a:defRPr>
            </a:lvl1pPr>
            <a:lvl2pPr marL="457178" indent="0" algn="ctr">
              <a:buNone/>
              <a:defRPr b="1">
                <a:solidFill>
                  <a:schemeClr val="bg1"/>
                </a:solidFill>
              </a:defRPr>
            </a:lvl2pPr>
            <a:lvl3pPr marL="914354" indent="0" algn="ctr">
              <a:buNone/>
              <a:defRPr b="1">
                <a:solidFill>
                  <a:schemeClr val="bg1"/>
                </a:solidFill>
              </a:defRPr>
            </a:lvl3pPr>
            <a:lvl4pPr marL="1371532" indent="0" algn="ctr">
              <a:buNone/>
              <a:defRPr b="1">
                <a:solidFill>
                  <a:schemeClr val="bg1"/>
                </a:solidFill>
              </a:defRPr>
            </a:lvl4pPr>
            <a:lvl5pPr marL="1828709" indent="0" algn="ctr">
              <a:buNone/>
              <a:defRPr b="1">
                <a:solidFill>
                  <a:schemeClr val="bg1"/>
                </a:solidFill>
              </a:defRPr>
            </a:lvl5pPr>
          </a:lstStyle>
          <a:p>
            <a:pPr lvl="0"/>
            <a:r>
              <a:rPr lang="en-US" dirty="0"/>
              <a:t>Text</a:t>
            </a:r>
          </a:p>
        </p:txBody>
      </p:sp>
      <p:sp>
        <p:nvSpPr>
          <p:cNvPr id="21" name="Text Placeholder 20"/>
          <p:cNvSpPr>
            <a:spLocks noGrp="1"/>
          </p:cNvSpPr>
          <p:nvPr>
            <p:ph type="body" sz="quarter" idx="11" hasCustomPrompt="1"/>
          </p:nvPr>
        </p:nvSpPr>
        <p:spPr>
          <a:xfrm>
            <a:off x="5672093" y="1652338"/>
            <a:ext cx="2605635" cy="2606842"/>
          </a:xfrm>
          <a:prstGeom prst="ellipse">
            <a:avLst/>
          </a:prstGeom>
          <a:solidFill>
            <a:schemeClr val="accent2">
              <a:lumMod val="20000"/>
              <a:lumOff val="80000"/>
            </a:schemeClr>
          </a:solidFill>
        </p:spPr>
        <p:txBody>
          <a:bodyPr anchor="ctr">
            <a:noAutofit/>
          </a:bodyPr>
          <a:lstStyle>
            <a:lvl1pPr marL="0" indent="0" algn="ctr">
              <a:buNone/>
              <a:defRPr sz="1800">
                <a:solidFill>
                  <a:schemeClr val="accent1"/>
                </a:solidFill>
                <a:latin typeface="+mn-lt"/>
              </a:defRPr>
            </a:lvl1pPr>
            <a:lvl2pPr marL="457178" indent="0" algn="ctr">
              <a:buNone/>
              <a:defRPr sz="1800"/>
            </a:lvl2pPr>
            <a:lvl3pPr marL="914354" indent="0" algn="ctr">
              <a:buNone/>
              <a:defRPr sz="1800"/>
            </a:lvl3pPr>
            <a:lvl4pPr marL="1371532" indent="0" algn="ctr">
              <a:buNone/>
              <a:defRPr sz="1800"/>
            </a:lvl4pPr>
            <a:lvl5pPr marL="1828709" indent="0" algn="ctr">
              <a:buNone/>
              <a:defRPr sz="1800"/>
            </a:lvl5pPr>
          </a:lstStyle>
          <a:p>
            <a:pPr lvl="0"/>
            <a:r>
              <a:rPr lang="en-US" dirty="0"/>
              <a:t>Text</a:t>
            </a:r>
            <a:endParaRPr lang="en-GB" dirty="0"/>
          </a:p>
        </p:txBody>
      </p:sp>
      <p:sp>
        <p:nvSpPr>
          <p:cNvPr id="22" name="Text Placeholder 20"/>
          <p:cNvSpPr>
            <a:spLocks noGrp="1"/>
          </p:cNvSpPr>
          <p:nvPr>
            <p:ph type="body" sz="quarter" idx="12" hasCustomPrompt="1"/>
          </p:nvPr>
        </p:nvSpPr>
        <p:spPr>
          <a:xfrm>
            <a:off x="8340598" y="3181501"/>
            <a:ext cx="2832231" cy="2833543"/>
          </a:xfrm>
          <a:prstGeom prst="ellipse">
            <a:avLst/>
          </a:prstGeom>
          <a:solidFill>
            <a:schemeClr val="accent2">
              <a:lumMod val="20000"/>
              <a:lumOff val="80000"/>
            </a:schemeClr>
          </a:solidFill>
        </p:spPr>
        <p:txBody>
          <a:bodyPr anchor="ctr">
            <a:noAutofit/>
          </a:bodyPr>
          <a:lstStyle>
            <a:lvl1pPr marL="0" indent="0" algn="ctr">
              <a:buNone/>
              <a:defRPr sz="1800">
                <a:solidFill>
                  <a:schemeClr val="accent1"/>
                </a:solidFill>
                <a:latin typeface="+mn-lt"/>
              </a:defRPr>
            </a:lvl1pPr>
            <a:lvl2pPr marL="457178" indent="0" algn="ctr">
              <a:buNone/>
              <a:defRPr sz="1800"/>
            </a:lvl2pPr>
            <a:lvl3pPr marL="914354" indent="0" algn="ctr">
              <a:buNone/>
              <a:defRPr sz="1800"/>
            </a:lvl3pPr>
            <a:lvl4pPr marL="1371532" indent="0" algn="ctr">
              <a:buNone/>
              <a:defRPr sz="1800"/>
            </a:lvl4pPr>
            <a:lvl5pPr marL="1828709" indent="0" algn="ctr">
              <a:buNone/>
              <a:defRPr sz="1800"/>
            </a:lvl5pPr>
          </a:lstStyle>
          <a:p>
            <a:pPr lvl="0"/>
            <a:r>
              <a:rPr lang="en-US" dirty="0"/>
              <a:t>Text</a:t>
            </a:r>
            <a:endParaRPr lang="en-GB" dirty="0"/>
          </a:p>
        </p:txBody>
      </p:sp>
      <p:cxnSp>
        <p:nvCxnSpPr>
          <p:cNvPr id="24" name="Straight Connector 23"/>
          <p:cNvCxnSpPr/>
          <p:nvPr userDrawn="1"/>
        </p:nvCxnSpPr>
        <p:spPr>
          <a:xfrm>
            <a:off x="4632160" y="2851484"/>
            <a:ext cx="1039933"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2" name="Straight Connector 31">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8" name="Footer Placeholder 1"/>
          <p:cNvSpPr>
            <a:spLocks noGrp="1"/>
          </p:cNvSpPr>
          <p:nvPr>
            <p:ph type="ftr" sz="quarter" idx="13"/>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773595279"/>
      </p:ext>
    </p:extLst>
  </p:cSld>
  <p:clrMapOvr>
    <a:masterClrMapping/>
  </p:clrMapOvr>
  <p:extLst>
    <p:ext uri="{DCECCB84-F9BA-43D5-87BE-67443E8EF086}">
      <p15:sldGuideLst xmlns:p15="http://schemas.microsoft.com/office/powerpoint/2012/main">
        <p15:guide id="1" orient="horz" pos="3786" userDrawn="1">
          <p15:clr>
            <a:srgbClr val="FBAE40"/>
          </p15:clr>
        </p15:guide>
        <p15:guide id="2" pos="339" userDrawn="1">
          <p15:clr>
            <a:srgbClr val="FBAE40"/>
          </p15:clr>
        </p15:guide>
        <p15:guide id="3" orient="horz" pos="1042" userDrawn="1">
          <p15:clr>
            <a:srgbClr val="FBAE40"/>
          </p15:clr>
        </p15:guide>
        <p15:guide id="4" pos="3083" userDrawn="1">
          <p15:clr>
            <a:srgbClr val="FBAE40"/>
          </p15:clr>
        </p15:guide>
        <p15:guide id="5" pos="7159" userDrawn="1">
          <p15:clr>
            <a:srgbClr val="FBAE40"/>
          </p15:clr>
        </p15:guide>
        <p15:guide id="6" pos="7344" userDrawn="1">
          <p15:clr>
            <a:srgbClr val="FBAE40"/>
          </p15:clr>
        </p15:guide>
        <p15:guide id="7" pos="7039" userDrawn="1">
          <p15:clr>
            <a:srgbClr val="FBAE40"/>
          </p15:clr>
        </p15:guide>
        <p15:guide id="8" orient="horz" pos="4252" userDrawn="1">
          <p15:clr>
            <a:srgbClr val="FBAE40"/>
          </p15:clr>
        </p15:guide>
        <p15:guide id="9" orient="horz" pos="43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solidFill>
            </a:endParaRP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3600" b="1">
                <a:solidFill>
                  <a:schemeClr val="accent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UAB Fact - 1</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
        <p:nvSpPr>
          <p:cNvPr id="12" name="Footer Placeholder 3"/>
          <p:cNvSpPr>
            <a:spLocks noGrp="1"/>
          </p:cNvSpPr>
          <p:nvPr>
            <p:ph type="ftr" sz="quarter" idx="10"/>
          </p:nvPr>
        </p:nvSpPr>
        <p:spPr>
          <a:xfrm>
            <a:off x="762001" y="1352563"/>
            <a:ext cx="10574339" cy="365125"/>
          </a:xfrm>
          <a:prstGeom prst="rect">
            <a:avLst/>
          </a:prstGeom>
        </p:spPr>
        <p:txBody>
          <a:bodyPr lIns="0" tIns="0" rIns="0" bIns="0"/>
          <a:lstStyle>
            <a:lvl1pPr algn="l">
              <a:defRPr sz="1000">
                <a:solidFill>
                  <a:schemeClr val="bg1"/>
                </a:solidFill>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940290284"/>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3710" userDrawn="1">
          <p15:clr>
            <a:srgbClr val="FBAE40"/>
          </p15:clr>
        </p15:guide>
        <p15:guide id="3" pos="7141" userDrawn="1">
          <p15:clr>
            <a:srgbClr val="FBAE40"/>
          </p15:clr>
        </p15:guide>
        <p15:guide id="4" orient="horz" pos="584" userDrawn="1">
          <p15:clr>
            <a:srgbClr val="FBAE40"/>
          </p15:clr>
        </p15:guide>
        <p15:guide id="5" orient="horz" pos="99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AB Fac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4" y="2256918"/>
            <a:ext cx="10650536" cy="3571454"/>
          </a:xfrm>
        </p:spPr>
        <p:txBody>
          <a:bodyPr anchor="t">
            <a:normAutofit/>
          </a:bodyPr>
          <a:lstStyle>
            <a:lvl1pPr marL="0" indent="0" algn="l">
              <a:buNone/>
              <a:defRPr sz="3600" b="1">
                <a:solidFill>
                  <a:schemeClr val="accent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UAB Fact - 2</a:t>
            </a:r>
          </a:p>
        </p:txBody>
      </p:sp>
    </p:spTree>
    <p:extLst>
      <p:ext uri="{BB962C8B-B14F-4D97-AF65-F5344CB8AC3E}">
        <p14:creationId xmlns:p14="http://schemas.microsoft.com/office/powerpoint/2010/main" val="1551470387"/>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1423" userDrawn="1">
          <p15:clr>
            <a:srgbClr val="FBAE40"/>
          </p15:clr>
        </p15:guide>
        <p15:guide id="3" pos="7192" userDrawn="1">
          <p15:clr>
            <a:srgbClr val="FBAE40"/>
          </p15:clr>
        </p15:guide>
        <p15:guide id="4" orient="horz" pos="36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AB Fac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E5E2-583D-3440-B3E2-B7A6D31591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78" t="17398" b="1437"/>
          <a:stretch/>
        </p:blipFill>
        <p:spPr>
          <a:xfrm>
            <a:off x="0" y="0"/>
            <a:ext cx="12192000"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5" y="1573213"/>
            <a:ext cx="10585179" cy="4303712"/>
          </a:xfrm>
          <a:solidFill>
            <a:schemeClr val="accent1">
              <a:alpha val="85000"/>
            </a:schemeClr>
          </a:solidFill>
        </p:spPr>
        <p:txBody>
          <a:bodyPr lIns="468000" tIns="468000" rIns="468000" bIns="468000" anchor="ctr">
            <a:normAutofit/>
          </a:bodyPr>
          <a:lstStyle>
            <a:lvl1pPr marL="0" indent="0" algn="l">
              <a:buNone/>
              <a:defRPr sz="3600" b="1">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UAB Fact  - 3</a:t>
            </a:r>
          </a:p>
        </p:txBody>
      </p:sp>
    </p:spTree>
    <p:extLst>
      <p:ext uri="{BB962C8B-B14F-4D97-AF65-F5344CB8AC3E}">
        <p14:creationId xmlns:p14="http://schemas.microsoft.com/office/powerpoint/2010/main" val="166648623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483" userDrawn="1">
          <p15:clr>
            <a:srgbClr val="FBAE40"/>
          </p15:clr>
        </p15:guide>
        <p15:guide id="3" pos="7141" userDrawn="1">
          <p15:clr>
            <a:srgbClr val="FBAE40"/>
          </p15:clr>
        </p15:guide>
        <p15:guide id="4" orient="horz" pos="99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Gradient Pictur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gradFill>
            <a:gsLst>
              <a:gs pos="70000">
                <a:srgbClr val="328A5E">
                  <a:alpha val="78000"/>
                </a:srgbClr>
              </a:gs>
              <a:gs pos="100000">
                <a:schemeClr val="accent2">
                  <a:lumMod val="60000"/>
                  <a:lumOff val="40000"/>
                  <a:alpha val="60000"/>
                </a:schemeClr>
              </a:gs>
              <a:gs pos="36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Intro Slide – Gradient Picture Background</a:t>
            </a:r>
          </a:p>
        </p:txBody>
      </p:sp>
      <p:sp>
        <p:nvSpPr>
          <p:cNvPr id="5"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1B7E0110-86FC-B542-B54F-1133FA61432F}"/>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11"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259678215"/>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2" orient="horz" pos="2546" userDrawn="1">
          <p15:clr>
            <a:srgbClr val="FBAE40"/>
          </p15:clr>
        </p15:guide>
        <p15:guide id="3" pos="6243" userDrawn="1">
          <p15:clr>
            <a:srgbClr val="FBAE40"/>
          </p15:clr>
        </p15:guide>
        <p15:guide id="4" orient="horz" pos="584" userDrawn="1">
          <p15:clr>
            <a:srgbClr val="FBAE40"/>
          </p15:clr>
        </p15:guide>
        <p15:guide id="5" orient="horz" pos="991" userDrawn="1">
          <p15:clr>
            <a:srgbClr val="FBAE40"/>
          </p15:clr>
        </p15:guide>
        <p15:guide id="6" orient="horz" pos="27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dirty="0">
                <a:latin typeface="+mn-lt"/>
              </a:rPr>
              <a:t>”</a:t>
            </a:r>
          </a:p>
        </p:txBody>
      </p:sp>
      <p:sp>
        <p:nvSpPr>
          <p:cNvPr id="10"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dirty="0">
                <a:latin typeface="+mn-lt"/>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a:solidFill>
                  <a:schemeClr val="accent3"/>
                </a:solidFill>
                <a:latin typeface="+mn-lt"/>
              </a:defRPr>
            </a:lvl1pPr>
          </a:lstStyle>
          <a:p>
            <a:pPr lvl="0"/>
            <a:r>
              <a:rPr lang="en-US" dirty="0"/>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dirty="0"/>
              <a:t>Quote – Option 1</a:t>
            </a:r>
          </a:p>
        </p:txBody>
      </p:sp>
    </p:spTree>
    <p:extLst>
      <p:ext uri="{BB962C8B-B14F-4D97-AF65-F5344CB8AC3E}">
        <p14:creationId xmlns:p14="http://schemas.microsoft.com/office/powerpoint/2010/main" val="291575171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482" userDrawn="1">
          <p15:clr>
            <a:srgbClr val="FBAE40"/>
          </p15:clr>
        </p15:guide>
        <p15:guide id="3" orient="horz" pos="2651" userDrawn="1">
          <p15:clr>
            <a:srgbClr val="FBAE40"/>
          </p15:clr>
        </p15:guide>
        <p15:guide id="4" pos="957" userDrawn="1">
          <p15:clr>
            <a:srgbClr val="FBAE40"/>
          </p15:clr>
        </p15:guide>
        <p15:guide id="5" pos="6717" userDrawn="1">
          <p15:clr>
            <a:srgbClr val="FBAE40"/>
          </p15:clr>
        </p15:guide>
        <p15:guide id="6" orient="horz" pos="304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Graphic 7">
            <a:extLst>
              <a:ext uri="{FF2B5EF4-FFF2-40B4-BE49-F238E27FC236}">
                <a16:creationId xmlns:a16="http://schemas.microsoft.com/office/drawing/2014/main" id="{CC5EEEF7-79F4-5441-BDEB-C2EF6CC2A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dirty="0">
                <a:latin typeface="+mn-lt"/>
              </a:rPr>
              <a:t>”</a:t>
            </a:r>
          </a:p>
        </p:txBody>
      </p:sp>
      <p:sp>
        <p:nvSpPr>
          <p:cNvPr id="15"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dirty="0">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a:solidFill>
                  <a:schemeClr val="accent3"/>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dirty="0"/>
              <a:t>Quote – Option 1 Monogram</a:t>
            </a:r>
          </a:p>
        </p:txBody>
      </p:sp>
    </p:spTree>
    <p:extLst>
      <p:ext uri="{BB962C8B-B14F-4D97-AF65-F5344CB8AC3E}">
        <p14:creationId xmlns:p14="http://schemas.microsoft.com/office/powerpoint/2010/main" val="2719116867"/>
      </p:ext>
    </p:extLst>
  </p:cSld>
  <p:clrMapOvr>
    <a:masterClrMapping/>
  </p:clrMapOvr>
  <p:extLst>
    <p:ext uri="{DCECCB84-F9BA-43D5-87BE-67443E8EF086}">
      <p15:sldGuideLst xmlns:p15="http://schemas.microsoft.com/office/powerpoint/2012/main">
        <p15:guide id="1" orient="horz" pos="1474" userDrawn="1">
          <p15:clr>
            <a:srgbClr val="FBAE40"/>
          </p15:clr>
        </p15:guide>
        <p15:guide id="2" pos="957" userDrawn="1">
          <p15:clr>
            <a:srgbClr val="FBAE40"/>
          </p15:clr>
        </p15:guide>
        <p15:guide id="3" pos="6727" userDrawn="1">
          <p15:clr>
            <a:srgbClr val="FBAE40"/>
          </p15:clr>
        </p15:guide>
        <p15:guide id="4" pos="3840" userDrawn="1">
          <p15:clr>
            <a:srgbClr val="FBAE40"/>
          </p15:clr>
        </p15:guide>
        <p15:guide id="5" orient="horz" pos="2651" userDrawn="1">
          <p15:clr>
            <a:srgbClr val="FBAE40"/>
          </p15:clr>
        </p15:guide>
        <p15:guide id="6" orient="horz" pos="304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Option 1 - Pictur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05B58-DB7E-8244-8533-249ABF49D5AE}"/>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36FC2C5F-A5E4-3C43-ABB2-297B20BE2613}"/>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sp>
        <p:nvSpPr>
          <p:cNvPr id="15"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dirty="0">
                <a:latin typeface="+mn-lt"/>
              </a:rPr>
              <a:t>”</a:t>
            </a:r>
          </a:p>
        </p:txBody>
      </p:sp>
      <p:sp>
        <p:nvSpPr>
          <p:cNvPr id="16"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dirty="0">
                <a:latin typeface="+mn-lt"/>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a:solidFill>
                  <a:schemeClr val="accent3"/>
                </a:solidFill>
                <a:latin typeface="+mn-lt"/>
              </a:defRPr>
            </a:lvl1pPr>
          </a:lstStyle>
          <a:p>
            <a:pPr lvl="0"/>
            <a:r>
              <a:rPr lang="en-US" dirty="0"/>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dirty="0"/>
              <a:t>Quote – Option 1 </a:t>
            </a:r>
            <a:br>
              <a:rPr lang="en-US" dirty="0"/>
            </a:br>
            <a:r>
              <a:rPr lang="en-US" dirty="0"/>
              <a:t>Picture Background</a:t>
            </a:r>
          </a:p>
        </p:txBody>
      </p:sp>
    </p:spTree>
    <p:extLst>
      <p:ext uri="{BB962C8B-B14F-4D97-AF65-F5344CB8AC3E}">
        <p14:creationId xmlns:p14="http://schemas.microsoft.com/office/powerpoint/2010/main" val="956236294"/>
      </p:ext>
    </p:extLst>
  </p:cSld>
  <p:clrMapOvr>
    <a:masterClrMapping/>
  </p:clrMapOvr>
  <p:extLst>
    <p:ext uri="{DCECCB84-F9BA-43D5-87BE-67443E8EF086}">
      <p15:sldGuideLst xmlns:p15="http://schemas.microsoft.com/office/powerpoint/2012/main">
        <p15:guide id="1" pos="6727" userDrawn="1">
          <p15:clr>
            <a:srgbClr val="FBAE40"/>
          </p15:clr>
        </p15:guide>
        <p15:guide id="2" orient="horz" pos="2651" userDrawn="1">
          <p15:clr>
            <a:srgbClr val="FBAE40"/>
          </p15:clr>
        </p15:guide>
        <p15:guide id="3" orient="horz" pos="3049" userDrawn="1">
          <p15:clr>
            <a:srgbClr val="FBAE40"/>
          </p15:clr>
        </p15:guide>
        <p15:guide id="4" orient="horz" pos="1474" userDrawn="1">
          <p15:clr>
            <a:srgbClr val="FBAE40"/>
          </p15:clr>
        </p15:guide>
        <p15:guide id="5" pos="949" userDrawn="1">
          <p15:clr>
            <a:srgbClr val="FBAE40"/>
          </p15:clr>
        </p15:guide>
        <p15:guide id="6"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dirty="0">
                <a:solidFill>
                  <a:schemeClr val="bg1"/>
                </a:solidFill>
                <a:latin typeface="+mn-lt"/>
              </a:rPr>
              <a:t>”</a:t>
            </a:r>
          </a:p>
        </p:txBody>
      </p:sp>
      <p:sp>
        <p:nvSpPr>
          <p:cNvPr id="11"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dirty="0">
                <a:solidFill>
                  <a:schemeClr val="bg1"/>
                </a:solidFill>
                <a:latin typeface="+mn-lt"/>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dirty="0"/>
              <a:t>Quote – Option 2</a:t>
            </a:r>
          </a:p>
        </p:txBody>
      </p:sp>
    </p:spTree>
    <p:extLst>
      <p:ext uri="{BB962C8B-B14F-4D97-AF65-F5344CB8AC3E}">
        <p14:creationId xmlns:p14="http://schemas.microsoft.com/office/powerpoint/2010/main" val="1170861275"/>
      </p:ext>
    </p:extLst>
  </p:cSld>
  <p:clrMapOvr>
    <a:masterClrMapping/>
  </p:clrMapOvr>
  <p:extLst>
    <p:ext uri="{DCECCB84-F9BA-43D5-87BE-67443E8EF086}">
      <p15:sldGuideLst xmlns:p15="http://schemas.microsoft.com/office/powerpoint/2012/main">
        <p15:guide id="1" pos="6717" userDrawn="1">
          <p15:clr>
            <a:srgbClr val="FBAE40"/>
          </p15:clr>
        </p15:guide>
        <p15:guide id="2" orient="horz" pos="3041" userDrawn="1">
          <p15:clr>
            <a:srgbClr val="FBAE40"/>
          </p15:clr>
        </p15:guide>
        <p15:guide id="3" pos="957" userDrawn="1">
          <p15:clr>
            <a:srgbClr val="FBAE40"/>
          </p15:clr>
        </p15:guide>
        <p15:guide id="4" orient="horz" pos="2651" userDrawn="1">
          <p15:clr>
            <a:srgbClr val="FBAE40"/>
          </p15:clr>
        </p15:guide>
        <p15:guide id="5" orient="horz" pos="148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Graphic 7">
            <a:extLst>
              <a:ext uri="{FF2B5EF4-FFF2-40B4-BE49-F238E27FC236}">
                <a16:creationId xmlns:a16="http://schemas.microsoft.com/office/drawing/2014/main" id="{CC5EEEF7-79F4-5441-BDEB-C2EF6CC2A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dirty="0">
                <a:solidFill>
                  <a:schemeClr val="bg1"/>
                </a:solidFill>
                <a:latin typeface="+mn-lt"/>
              </a:rPr>
              <a:t>”</a:t>
            </a:r>
          </a:p>
        </p:txBody>
      </p:sp>
      <p:sp>
        <p:nvSpPr>
          <p:cNvPr id="12"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dirty="0">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dirty="0"/>
              <a:t>Quote – Option 2 Monogram</a:t>
            </a:r>
          </a:p>
        </p:txBody>
      </p:sp>
    </p:spTree>
    <p:extLst>
      <p:ext uri="{BB962C8B-B14F-4D97-AF65-F5344CB8AC3E}">
        <p14:creationId xmlns:p14="http://schemas.microsoft.com/office/powerpoint/2010/main" val="1640184657"/>
      </p:ext>
    </p:extLst>
  </p:cSld>
  <p:clrMapOvr>
    <a:masterClrMapping/>
  </p:clrMapOvr>
  <p:extLst>
    <p:ext uri="{DCECCB84-F9BA-43D5-87BE-67443E8EF086}">
      <p15:sldGuideLst xmlns:p15="http://schemas.microsoft.com/office/powerpoint/2012/main">
        <p15:guide id="1" pos="6717" userDrawn="1">
          <p15:clr>
            <a:srgbClr val="FBAE40"/>
          </p15:clr>
        </p15:guide>
        <p15:guide id="2" orient="horz" pos="1474" userDrawn="1">
          <p15:clr>
            <a:srgbClr val="FBAE40"/>
          </p15:clr>
        </p15:guide>
        <p15:guide id="3" orient="horz" pos="2651" userDrawn="1">
          <p15:clr>
            <a:srgbClr val="FBAE40"/>
          </p15:clr>
        </p15:guide>
        <p15:guide id="4" pos="949" userDrawn="1">
          <p15:clr>
            <a:srgbClr val="FBAE40"/>
          </p15:clr>
        </p15:guide>
        <p15:guide id="5" orient="horz" pos="304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Option 2 - Pictur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F17A1-ED95-1C42-BBA5-445814959C5B}"/>
              </a:ext>
            </a:extLst>
          </p:cNvPr>
          <p:cNvSpPr/>
          <p:nvPr userDrawn="1"/>
        </p:nvSpPr>
        <p:spPr>
          <a:xfrm>
            <a:off x="-3" y="0"/>
            <a:ext cx="12192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E5C3496-6102-5741-9EDB-99E97DA03433}"/>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sp>
        <p:nvSpPr>
          <p:cNvPr id="13"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dirty="0">
                <a:solidFill>
                  <a:schemeClr val="bg1"/>
                </a:solidFill>
                <a:latin typeface="+mn-lt"/>
              </a:rPr>
              <a:t>”</a:t>
            </a:r>
          </a:p>
        </p:txBody>
      </p:sp>
      <p:sp>
        <p:nvSpPr>
          <p:cNvPr id="14"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dirty="0">
                <a:solidFill>
                  <a:schemeClr val="bg1"/>
                </a:solidFill>
                <a:latin typeface="+mn-lt"/>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a:solidFill>
                  <a:schemeClr val="accent2"/>
                </a:solidFill>
                <a:latin typeface="+mn-lt"/>
              </a:defRPr>
            </a:lvl1pPr>
          </a:lstStyle>
          <a:p>
            <a:pPr lvl="0"/>
            <a:r>
              <a:rPr lang="en-US" dirty="0"/>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dirty="0"/>
              <a:t>Quote – Option 2 </a:t>
            </a:r>
            <a:br>
              <a:rPr lang="en-US" dirty="0"/>
            </a:br>
            <a:r>
              <a:rPr lang="en-US" dirty="0"/>
              <a:t>Picture Background</a:t>
            </a:r>
          </a:p>
        </p:txBody>
      </p:sp>
    </p:spTree>
    <p:extLst>
      <p:ext uri="{BB962C8B-B14F-4D97-AF65-F5344CB8AC3E}">
        <p14:creationId xmlns:p14="http://schemas.microsoft.com/office/powerpoint/2010/main" val="4222667225"/>
      </p:ext>
    </p:extLst>
  </p:cSld>
  <p:clrMapOvr>
    <a:masterClrMapping/>
  </p:clrMapOvr>
  <p:extLst>
    <p:ext uri="{DCECCB84-F9BA-43D5-87BE-67443E8EF086}">
      <p15:sldGuideLst xmlns:p15="http://schemas.microsoft.com/office/powerpoint/2012/main">
        <p15:guide id="1" pos="957" userDrawn="1">
          <p15:clr>
            <a:srgbClr val="FBAE40"/>
          </p15:clr>
        </p15:guide>
        <p15:guide id="2" orient="horz" pos="2651" userDrawn="1">
          <p15:clr>
            <a:srgbClr val="FBAE40"/>
          </p15:clr>
        </p15:guide>
        <p15:guide id="3" pos="6717" userDrawn="1">
          <p15:clr>
            <a:srgbClr val="FBAE40"/>
          </p15:clr>
        </p15:guide>
        <p15:guide id="4" orient="horz" pos="1474" userDrawn="1">
          <p15:clr>
            <a:srgbClr val="FBAE40"/>
          </p15:clr>
        </p15:guide>
        <p15:guide id="5" orient="horz" pos="304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yboard – 4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4359731" cy="4308464"/>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8611569" y="1762739"/>
            <a:ext cx="3044075" cy="4308464"/>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5231793" y="1762745"/>
            <a:ext cx="3044075"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5231793" y="4056004"/>
            <a:ext cx="3044075"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9" name="Rectangle 18">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3"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771281563"/>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3820" userDrawn="1">
          <p15:clr>
            <a:srgbClr val="FBAE40"/>
          </p15:clr>
        </p15:guide>
        <p15:guide id="3" pos="7039" userDrawn="1">
          <p15:clr>
            <a:srgbClr val="FBAE40"/>
          </p15:clr>
        </p15:guide>
        <p15:guide id="4" pos="7159" userDrawn="1">
          <p15:clr>
            <a:srgbClr val="FBAE40"/>
          </p15:clr>
        </p15:guide>
        <p15:guide id="5" pos="7344" userDrawn="1">
          <p15:clr>
            <a:srgbClr val="FBAE40"/>
          </p15:clr>
        </p15:guide>
        <p15:guide id="6" orient="horz" pos="1110" userDrawn="1">
          <p15:clr>
            <a:srgbClr val="FBAE40"/>
          </p15:clr>
        </p15:guide>
        <p15:guide id="7" orient="horz" pos="4252" userDrawn="1">
          <p15:clr>
            <a:srgbClr val="FBAE40"/>
          </p15:clr>
        </p15:guide>
        <p15:guide id="8" pos="3083" userDrawn="1">
          <p15:clr>
            <a:srgbClr val="FBAE40"/>
          </p15:clr>
        </p15:guide>
        <p15:guide id="9" pos="3295" userDrawn="1">
          <p15:clr>
            <a:srgbClr val="FBAE40"/>
          </p15:clr>
        </p15:guide>
        <p15:guide id="10" pos="5209" userDrawn="1">
          <p15:clr>
            <a:srgbClr val="FBAE40"/>
          </p15:clr>
        </p15:guide>
        <p15:guide id="11" pos="5421" userDrawn="1">
          <p15:clr>
            <a:srgbClr val="FBAE40"/>
          </p15:clr>
        </p15:guide>
        <p15:guide id="12" orient="horz" pos="2558" userDrawn="1">
          <p15:clr>
            <a:srgbClr val="FBAE40"/>
          </p15:clr>
        </p15:guide>
        <p15:guide id="13" orient="horz" pos="2380" userDrawn="1">
          <p15:clr>
            <a:srgbClr val="FBAE40"/>
          </p15:clr>
        </p15:guide>
        <p15:guide id="14" orient="horz" pos="4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2415184" cy="4308464"/>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296889" y="1762745"/>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296889" y="4056004"/>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267693" y="1762745"/>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6267693" y="4056004"/>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9240455" y="1762739"/>
            <a:ext cx="2415184" cy="4308464"/>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5" name="Rectangle 1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5"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663507990"/>
      </p:ext>
    </p:extLst>
  </p:cSld>
  <p:clrMapOvr>
    <a:masterClrMapping/>
  </p:clrMapOvr>
  <p:extLst>
    <p:ext uri="{DCECCB84-F9BA-43D5-87BE-67443E8EF086}">
      <p15:sldGuideLst xmlns:p15="http://schemas.microsoft.com/office/powerpoint/2012/main">
        <p15:guide id="1" orient="horz" pos="2380" userDrawn="1">
          <p15:clr>
            <a:srgbClr val="FBAE40"/>
          </p15:clr>
        </p15:guide>
        <p15:guide id="2" pos="339" userDrawn="1">
          <p15:clr>
            <a:srgbClr val="FBAE40"/>
          </p15:clr>
        </p15:guide>
        <p15:guide id="3" orient="horz" pos="2558" userDrawn="1">
          <p15:clr>
            <a:srgbClr val="FBAE40"/>
          </p15:clr>
        </p15:guide>
        <p15:guide id="4" pos="1855" userDrawn="1">
          <p15:clr>
            <a:srgbClr val="FBAE40"/>
          </p15:clr>
        </p15:guide>
        <p15:guide id="5" pos="2075" userDrawn="1">
          <p15:clr>
            <a:srgbClr val="FBAE40"/>
          </p15:clr>
        </p15:guide>
        <p15:guide id="6" pos="3736" userDrawn="1">
          <p15:clr>
            <a:srgbClr val="FBAE40"/>
          </p15:clr>
        </p15:guide>
        <p15:guide id="7" pos="3947" userDrawn="1">
          <p15:clr>
            <a:srgbClr val="FBAE40"/>
          </p15:clr>
        </p15:guide>
        <p15:guide id="8" pos="5599" userDrawn="1">
          <p15:clr>
            <a:srgbClr val="FBAE40"/>
          </p15:clr>
        </p15:guide>
        <p15:guide id="9" pos="5819" userDrawn="1">
          <p15:clr>
            <a:srgbClr val="FBAE40"/>
          </p15:clr>
        </p15:guide>
        <p15:guide id="10" pos="7344" userDrawn="1">
          <p15:clr>
            <a:srgbClr val="FBAE40"/>
          </p15:clr>
        </p15:guide>
        <p15:guide id="11" pos="7159" userDrawn="1">
          <p15:clr>
            <a:srgbClr val="FBAE40"/>
          </p15:clr>
        </p15:guide>
        <p15:guide id="12" pos="7039" userDrawn="1">
          <p15:clr>
            <a:srgbClr val="FBAE40"/>
          </p15:clr>
        </p15:guide>
        <p15:guide id="13" orient="horz" pos="3820" userDrawn="1">
          <p15:clr>
            <a:srgbClr val="FBAE40"/>
          </p15:clr>
        </p15:guide>
        <p15:guide id="14" orient="horz" pos="4252" userDrawn="1">
          <p15:clr>
            <a:srgbClr val="FBAE40"/>
          </p15:clr>
        </p15:guide>
        <p15:guide id="15" orient="horz" pos="1110" userDrawn="1">
          <p15:clr>
            <a:srgbClr val="FBAE40"/>
          </p15:clr>
        </p15:guide>
        <p15:guide id="16" orient="horz" pos="4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oryboard – 8 Pictures">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3" y="476722"/>
            <a:ext cx="10638052" cy="768545"/>
          </a:xfrm>
          <a:prstGeom prst="rect">
            <a:avLst/>
          </a:prstGeom>
        </p:spPr>
        <p:txBody>
          <a:bodyPr vert="horz" lIns="0" tIns="0" rIns="0" bIns="0" rtlCol="0" anchor="ctr">
            <a:normAutofit/>
          </a:bodyPr>
          <a:lstStyle>
            <a:lvl1pPr>
              <a:defRPr>
                <a:latin typeface="+mn-lt"/>
              </a:defRPr>
            </a:lvl1pPr>
          </a:lstStyle>
          <a:p>
            <a:r>
              <a:rPr lang="en-US" dirty="0"/>
              <a:t>Storyboard – 8 Pictures</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197601" y="1768797"/>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3" name="Picture Placeholder 3">
            <a:extLst>
              <a:ext uri="{FF2B5EF4-FFF2-40B4-BE49-F238E27FC236}">
                <a16:creationId xmlns:a16="http://schemas.microsoft.com/office/drawing/2014/main" id="{01563D09-47DF-B74D-8437-7B3126127A38}"/>
              </a:ext>
            </a:extLst>
          </p:cNvPr>
          <p:cNvSpPr>
            <a:spLocks noGrp="1"/>
          </p:cNvSpPr>
          <p:nvPr>
            <p:ph type="pic" sz="quarter" idx="21"/>
          </p:nvPr>
        </p:nvSpPr>
        <p:spPr>
          <a:xfrm>
            <a:off x="9028221" y="1768797"/>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5" name="Picture Placeholder 3">
            <a:extLst>
              <a:ext uri="{FF2B5EF4-FFF2-40B4-BE49-F238E27FC236}">
                <a16:creationId xmlns:a16="http://schemas.microsoft.com/office/drawing/2014/main" id="{D5C94E7E-765E-4E48-9104-69D3DA709408}"/>
              </a:ext>
            </a:extLst>
          </p:cNvPr>
          <p:cNvSpPr>
            <a:spLocks noGrp="1"/>
          </p:cNvSpPr>
          <p:nvPr>
            <p:ph type="pic" sz="quarter" idx="23"/>
          </p:nvPr>
        </p:nvSpPr>
        <p:spPr>
          <a:xfrm>
            <a:off x="6196361" y="4049051"/>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27" name="Picture Placeholder 3">
            <a:extLst>
              <a:ext uri="{FF2B5EF4-FFF2-40B4-BE49-F238E27FC236}">
                <a16:creationId xmlns:a16="http://schemas.microsoft.com/office/drawing/2014/main" id="{EF87835B-E9A2-5C42-95A4-DE8731A8ADB6}"/>
              </a:ext>
            </a:extLst>
          </p:cNvPr>
          <p:cNvSpPr>
            <a:spLocks noGrp="1"/>
          </p:cNvSpPr>
          <p:nvPr>
            <p:ph type="pic" sz="quarter" idx="25"/>
          </p:nvPr>
        </p:nvSpPr>
        <p:spPr>
          <a:xfrm>
            <a:off x="9028221" y="4049051"/>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33" name="Picture Placeholder 3">
            <a:extLst>
              <a:ext uri="{FF2B5EF4-FFF2-40B4-BE49-F238E27FC236}">
                <a16:creationId xmlns:a16="http://schemas.microsoft.com/office/drawing/2014/main" id="{54898284-5773-2C46-A187-25145849B57B}"/>
              </a:ext>
            </a:extLst>
          </p:cNvPr>
          <p:cNvSpPr>
            <a:spLocks noGrp="1"/>
          </p:cNvSpPr>
          <p:nvPr>
            <p:ph type="pic" sz="quarter" idx="26"/>
          </p:nvPr>
        </p:nvSpPr>
        <p:spPr>
          <a:xfrm>
            <a:off x="3369969" y="1768797"/>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34" name="Picture Placeholder 3">
            <a:extLst>
              <a:ext uri="{FF2B5EF4-FFF2-40B4-BE49-F238E27FC236}">
                <a16:creationId xmlns:a16="http://schemas.microsoft.com/office/drawing/2014/main" id="{D5C94E7E-765E-4E48-9104-69D3DA709408}"/>
              </a:ext>
            </a:extLst>
          </p:cNvPr>
          <p:cNvSpPr>
            <a:spLocks noGrp="1"/>
          </p:cNvSpPr>
          <p:nvPr>
            <p:ph type="pic" sz="quarter" idx="27"/>
          </p:nvPr>
        </p:nvSpPr>
        <p:spPr>
          <a:xfrm>
            <a:off x="3364501" y="4049051"/>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35" name="Picture Placeholder 3">
            <a:extLst>
              <a:ext uri="{FF2B5EF4-FFF2-40B4-BE49-F238E27FC236}">
                <a16:creationId xmlns:a16="http://schemas.microsoft.com/office/drawing/2014/main" id="{54898284-5773-2C46-A187-25145849B57B}"/>
              </a:ext>
            </a:extLst>
          </p:cNvPr>
          <p:cNvSpPr>
            <a:spLocks noGrp="1"/>
          </p:cNvSpPr>
          <p:nvPr>
            <p:ph type="pic" sz="quarter" idx="28"/>
          </p:nvPr>
        </p:nvSpPr>
        <p:spPr>
          <a:xfrm>
            <a:off x="532641" y="1768797"/>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36" name="Picture Placeholder 3">
            <a:extLst>
              <a:ext uri="{FF2B5EF4-FFF2-40B4-BE49-F238E27FC236}">
                <a16:creationId xmlns:a16="http://schemas.microsoft.com/office/drawing/2014/main" id="{D5C94E7E-765E-4E48-9104-69D3DA709408}"/>
              </a:ext>
            </a:extLst>
          </p:cNvPr>
          <p:cNvSpPr>
            <a:spLocks noGrp="1"/>
          </p:cNvSpPr>
          <p:nvPr>
            <p:ph type="pic" sz="quarter" idx="29"/>
          </p:nvPr>
        </p:nvSpPr>
        <p:spPr>
          <a:xfrm>
            <a:off x="532641" y="4049051"/>
            <a:ext cx="2627419" cy="2015205"/>
          </a:xfrm>
        </p:spPr>
        <p:txBody>
          <a:bodyPr/>
          <a:lstStyle>
            <a:lvl1pPr marL="0" indent="0" algn="ctr">
              <a:buNone/>
              <a:defRPr>
                <a:latin typeface="+mn-lt"/>
              </a:defRPr>
            </a:lvl1pPr>
          </a:lstStyle>
          <a:p>
            <a:endParaRPr lang="en-US" dirty="0"/>
          </a:p>
          <a:p>
            <a:endParaRPr lang="en-US" dirty="0"/>
          </a:p>
          <a:p>
            <a:endParaRPr lang="en-US" dirty="0"/>
          </a:p>
          <a:p>
            <a:r>
              <a:rPr lang="en-US" dirty="0"/>
              <a:t>Picture</a:t>
            </a:r>
          </a:p>
        </p:txBody>
      </p:sp>
      <p:sp>
        <p:nvSpPr>
          <p:cNvPr id="17" name="Rectangle 16">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2"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648057209"/>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2380" userDrawn="1">
          <p15:clr>
            <a:srgbClr val="FBAE40"/>
          </p15:clr>
        </p15:guide>
        <p15:guide id="3" orient="horz" pos="1110" userDrawn="1">
          <p15:clr>
            <a:srgbClr val="FBAE40"/>
          </p15:clr>
        </p15:guide>
        <p15:guide id="4" orient="horz" pos="3820" userDrawn="1">
          <p15:clr>
            <a:srgbClr val="FBAE40"/>
          </p15:clr>
        </p15:guide>
        <p15:guide id="5" pos="1991" userDrawn="1">
          <p15:clr>
            <a:srgbClr val="FBAE40"/>
          </p15:clr>
        </p15:guide>
        <p15:guide id="6" pos="2119" userDrawn="1">
          <p15:clr>
            <a:srgbClr val="FBAE40"/>
          </p15:clr>
        </p15:guide>
        <p15:guide id="7" pos="3779" userDrawn="1">
          <p15:clr>
            <a:srgbClr val="FBAE40"/>
          </p15:clr>
        </p15:guide>
        <p15:guide id="8" pos="3905" userDrawn="1">
          <p15:clr>
            <a:srgbClr val="FBAE40"/>
          </p15:clr>
        </p15:guide>
        <p15:guide id="11" orient="horz" pos="2550" userDrawn="1">
          <p15:clr>
            <a:srgbClr val="FBAE40"/>
          </p15:clr>
        </p15:guide>
        <p15:guide id="12" pos="7159" userDrawn="1">
          <p15:clr>
            <a:srgbClr val="FBAE40"/>
          </p15:clr>
        </p15:guide>
        <p15:guide id="13" pos="7344" userDrawn="1">
          <p15:clr>
            <a:srgbClr val="FBAE40"/>
          </p15:clr>
        </p15:guide>
        <p15:guide id="14" pos="7039" userDrawn="1">
          <p15:clr>
            <a:srgbClr val="FBAE40"/>
          </p15:clr>
        </p15:guide>
        <p15:guide id="15" orient="horz" pos="4252" userDrawn="1">
          <p15:clr>
            <a:srgbClr val="FBAE40"/>
          </p15:clr>
        </p15:guide>
        <p15:guide id="16" orient="horz" pos="4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us - Option 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Contact us - Option 1</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8"/>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5"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3"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2"/>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71"/>
            <a:ext cx="0" cy="26833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5"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340894124"/>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1669" userDrawn="1">
          <p15:clr>
            <a:srgbClr val="FBAE40"/>
          </p15:clr>
        </p15:guide>
        <p15:guide id="3" pos="813" userDrawn="1">
          <p15:clr>
            <a:srgbClr val="FBAE40"/>
          </p15:clr>
        </p15:guide>
        <p15:guide id="4" orient="horz" pos="3227" userDrawn="1">
          <p15:clr>
            <a:srgbClr val="FBAE40"/>
          </p15:clr>
        </p15:guide>
        <p15:guide id="5" orient="horz" pos="2948" userDrawn="1">
          <p15:clr>
            <a:srgbClr val="FBAE40"/>
          </p15:clr>
        </p15:guide>
        <p15:guide id="6" orient="horz" pos="2812" userDrawn="1">
          <p15:clr>
            <a:srgbClr val="FBAE40"/>
          </p15:clr>
        </p15:guide>
        <p15:guide id="7" orient="horz" pos="2533" userDrawn="1">
          <p15:clr>
            <a:srgbClr val="FBAE40"/>
          </p15:clr>
        </p15:guide>
        <p15:guide id="8" orient="horz" pos="2414" userDrawn="1">
          <p15:clr>
            <a:srgbClr val="FBAE40"/>
          </p15:clr>
        </p15:guide>
        <p15:guide id="9" orient="horz" pos="2126" userDrawn="1">
          <p15:clr>
            <a:srgbClr val="FBAE40"/>
          </p15:clr>
        </p15:guide>
        <p15:guide id="10" orient="horz" pos="1957" userDrawn="1">
          <p15:clr>
            <a:srgbClr val="FBAE40"/>
          </p15:clr>
        </p15:guide>
        <p15:guide id="11" pos="576" userDrawn="1">
          <p15:clr>
            <a:srgbClr val="FBAE40"/>
          </p15:clr>
        </p15:guide>
        <p15:guide id="12" pos="7159" userDrawn="1">
          <p15:clr>
            <a:srgbClr val="FBAE40"/>
          </p15:clr>
        </p15:guide>
        <p15:guide id="13" pos="7039" userDrawn="1">
          <p15:clr>
            <a:srgbClr val="FBAE40"/>
          </p15:clr>
        </p15:guide>
        <p15:guide id="14" pos="7344" userDrawn="1">
          <p15:clr>
            <a:srgbClr val="FBAE40"/>
          </p15:clr>
        </p15:guide>
        <p15:guide id="15" orient="horz" pos="42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gradFill>
            <a:gsLst>
              <a:gs pos="99000">
                <a:schemeClr val="accent3"/>
              </a:gs>
              <a:gs pos="29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Intro Slide – Gradient</a:t>
            </a:r>
          </a:p>
        </p:txBody>
      </p:sp>
      <p:sp>
        <p:nvSpPr>
          <p:cNvPr id="8"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588678"/>
            <a:ext cx="12192000" cy="269322"/>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2141620682"/>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2" orient="horz" pos="2160" userDrawn="1">
          <p15:clr>
            <a:srgbClr val="FBAE40"/>
          </p15:clr>
        </p15:guide>
        <p15:guide id="3" orient="horz" pos="584" userDrawn="1">
          <p15:clr>
            <a:srgbClr val="FBAE40"/>
          </p15:clr>
        </p15:guide>
        <p15:guide id="4" orient="horz" pos="991" userDrawn="1">
          <p15:clr>
            <a:srgbClr val="FBAE40"/>
          </p15:clr>
        </p15:guide>
        <p15:guide id="5" orient="horz" pos="2550" userDrawn="1">
          <p15:clr>
            <a:srgbClr val="FBAE40"/>
          </p15:clr>
        </p15:guide>
        <p15:guide id="6" orient="horz" pos="2744" userDrawn="1">
          <p15:clr>
            <a:srgbClr val="FBAE40"/>
          </p15:clr>
        </p15:guide>
        <p15:guide id="7" pos="624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us - Optio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4FFE8F-3952-B543-A65E-25E368EC850D}"/>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solidFill>
                  <a:schemeClr val="bg1"/>
                </a:solidFill>
                <a:latin typeface="+mn-lt"/>
              </a:defRPr>
            </a:lvl1pPr>
          </a:lstStyle>
          <a:p>
            <a:r>
              <a:rPr lang="en-US" dirty="0"/>
              <a:t>Contact us - Option 2</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8"/>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5"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3"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2"/>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71"/>
            <a:ext cx="0" cy="26833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26"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26888643"/>
      </p:ext>
    </p:extLst>
  </p:cSld>
  <p:clrMapOvr>
    <a:masterClrMapping/>
  </p:clrMapOvr>
  <p:extLst>
    <p:ext uri="{DCECCB84-F9BA-43D5-87BE-67443E8EF086}">
      <p15:sldGuideLst xmlns:p15="http://schemas.microsoft.com/office/powerpoint/2012/main">
        <p15:guide id="1" orient="horz" pos="2414" userDrawn="1">
          <p15:clr>
            <a:srgbClr val="FBAE40"/>
          </p15:clr>
        </p15:guide>
        <p15:guide id="2" pos="339" userDrawn="1">
          <p15:clr>
            <a:srgbClr val="FBAE40"/>
          </p15:clr>
        </p15:guide>
        <p15:guide id="3" orient="horz" pos="1669" userDrawn="1">
          <p15:clr>
            <a:srgbClr val="FBAE40"/>
          </p15:clr>
        </p15:guide>
        <p15:guide id="4" orient="horz" pos="1957" userDrawn="1">
          <p15:clr>
            <a:srgbClr val="FBAE40"/>
          </p15:clr>
        </p15:guide>
        <p15:guide id="5" orient="horz" pos="2126" userDrawn="1">
          <p15:clr>
            <a:srgbClr val="FBAE40"/>
          </p15:clr>
        </p15:guide>
        <p15:guide id="6" orient="horz" pos="2533" userDrawn="1">
          <p15:clr>
            <a:srgbClr val="FBAE40"/>
          </p15:clr>
        </p15:guide>
        <p15:guide id="7" orient="horz" pos="2812" userDrawn="1">
          <p15:clr>
            <a:srgbClr val="FBAE40"/>
          </p15:clr>
        </p15:guide>
        <p15:guide id="8" orient="horz" pos="2948" userDrawn="1">
          <p15:clr>
            <a:srgbClr val="FBAE40"/>
          </p15:clr>
        </p15:guide>
        <p15:guide id="9" orient="horz" pos="3227" userDrawn="1">
          <p15:clr>
            <a:srgbClr val="FBAE40"/>
          </p15:clr>
        </p15:guide>
        <p15:guide id="10" pos="584" userDrawn="1">
          <p15:clr>
            <a:srgbClr val="FBAE40"/>
          </p15:clr>
        </p15:guide>
        <p15:guide id="11" pos="813" userDrawn="1">
          <p15:clr>
            <a:srgbClr val="FBAE40"/>
          </p15:clr>
        </p15:guide>
        <p15:guide id="12" pos="7039" userDrawn="1">
          <p15:clr>
            <a:srgbClr val="FBAE40"/>
          </p15:clr>
        </p15:guide>
        <p15:guide id="13" orient="horz" pos="440" userDrawn="1">
          <p15:clr>
            <a:srgbClr val="FBAE40"/>
          </p15:clr>
        </p15:guide>
        <p15:guide id="14" orient="horz" pos="425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Thank you!</a:t>
            </a: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3971925203"/>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2" orient="horz" pos="2550" userDrawn="1">
          <p15:clr>
            <a:srgbClr val="FBAE40"/>
          </p15:clr>
        </p15:guide>
        <p15:guide id="3" orient="horz" pos="991" userDrawn="1">
          <p15:clr>
            <a:srgbClr val="FBAE40"/>
          </p15:clr>
        </p15:guide>
        <p15:guide id="4" orient="horz" pos="584" userDrawn="1">
          <p15:clr>
            <a:srgbClr val="FBAE40"/>
          </p15:clr>
        </p15:guide>
        <p15:guide id="5" pos="624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dirty="0"/>
              <a:t>Thank you!</a:t>
            </a: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3822887491"/>
      </p:ext>
    </p:extLst>
  </p:cSld>
  <p:clrMapOvr>
    <a:masterClrMapping/>
  </p:clrMapOvr>
  <p:hf hdr="0" ftr="0" dt="0"/>
  <p:extLst>
    <p:ext uri="{DCECCB84-F9BA-43D5-87BE-67443E8EF086}">
      <p15:sldGuideLst xmlns:p15="http://schemas.microsoft.com/office/powerpoint/2012/main">
        <p15:guide id="1" pos="483" userDrawn="1">
          <p15:clr>
            <a:srgbClr val="FBAE40"/>
          </p15:clr>
        </p15:guide>
        <p15:guide id="3" orient="horz" pos="584" userDrawn="1">
          <p15:clr>
            <a:srgbClr val="FBAE40"/>
          </p15:clr>
        </p15:guide>
        <p15:guide id="4" orient="horz" pos="991" userDrawn="1">
          <p15:clr>
            <a:srgbClr val="FBAE40"/>
          </p15:clr>
        </p15:guide>
        <p15:guide id="5" orient="horz" pos="2558" userDrawn="1">
          <p15:clr>
            <a:srgbClr val="FBAE40"/>
          </p15:clr>
        </p15:guide>
        <p15:guide id="6" pos="62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62551" y="1893768"/>
            <a:ext cx="9149800" cy="3930960"/>
          </a:xfrm>
        </p:spPr>
        <p:txBody>
          <a:bodyPr/>
          <a:lstStyle>
            <a:lvl1pPr marL="457178" indent="-457178">
              <a:lnSpc>
                <a:spcPct val="100000"/>
              </a:lnSpc>
              <a:buClr>
                <a:schemeClr val="accent3"/>
              </a:buClr>
              <a:buFont typeface="+mj-lt"/>
              <a:buAutoNum type="arabicPeriod"/>
              <a:defRPr b="1">
                <a:solidFill>
                  <a:schemeClr val="bg1"/>
                </a:solidFill>
                <a:latin typeface="+mn-lt"/>
              </a:defRPr>
            </a:lvl1pPr>
            <a:lvl2pPr marL="914354" indent="-457178">
              <a:lnSpc>
                <a:spcPct val="100000"/>
              </a:lnSpc>
              <a:buClr>
                <a:schemeClr val="accent3"/>
              </a:buClr>
              <a:buFont typeface="+mj-lt"/>
              <a:buAutoNum type="arabicPeriod"/>
              <a:defRPr b="1">
                <a:solidFill>
                  <a:schemeClr val="bg1"/>
                </a:solidFill>
                <a:latin typeface="+mn-lt"/>
              </a:defRPr>
            </a:lvl2pPr>
            <a:lvl3pPr marL="1257238" indent="-342882">
              <a:lnSpc>
                <a:spcPct val="100000"/>
              </a:lnSpc>
              <a:buClr>
                <a:schemeClr val="accent3"/>
              </a:buClr>
              <a:buFont typeface="+mj-lt"/>
              <a:buAutoNum type="arabicPeriod"/>
              <a:defRPr b="1">
                <a:solidFill>
                  <a:schemeClr val="bg1"/>
                </a:solidFill>
                <a:latin typeface="+mn-lt"/>
              </a:defRPr>
            </a:lvl3pPr>
            <a:lvl4pPr marL="1714414" indent="-342882">
              <a:lnSpc>
                <a:spcPct val="100000"/>
              </a:lnSpc>
              <a:buClr>
                <a:schemeClr val="accent3"/>
              </a:buClr>
              <a:buFont typeface="+mj-lt"/>
              <a:buAutoNum type="arabicPeriod"/>
              <a:defRPr b="1">
                <a:solidFill>
                  <a:schemeClr val="bg1"/>
                </a:solidFill>
              </a:defRPr>
            </a:lvl4pPr>
            <a:lvl5pPr marL="2171592" indent="-342882">
              <a:lnSpc>
                <a:spcPct val="100000"/>
              </a:lnSpc>
              <a:buClr>
                <a:schemeClr val="accent3"/>
              </a:buClr>
              <a:buFont typeface="+mj-lt"/>
              <a:buAutoNum type="arabicPeriod"/>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762553" y="927106"/>
            <a:ext cx="9149799" cy="450031"/>
          </a:xfrm>
          <a:prstGeom prst="rect">
            <a:avLst/>
          </a:prstGeom>
        </p:spPr>
        <p:txBody>
          <a:bodyPr vert="horz" lIns="0" tIns="0" rIns="0" bIns="0" rtlCol="0" anchor="t" anchorCtr="0">
            <a:normAutofit/>
          </a:bodyPr>
          <a:lstStyle>
            <a:lvl1pPr>
              <a:defRPr>
                <a:solidFill>
                  <a:schemeClr val="bg1"/>
                </a:solidFill>
                <a:latin typeface="+mn-lt"/>
              </a:defRPr>
            </a:lvl1pPr>
          </a:lstStyle>
          <a:p>
            <a:r>
              <a:rPr lang="en-US" dirty="0"/>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762552" y="15960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551" y="6066372"/>
            <a:ext cx="2474976" cy="274997"/>
          </a:xfrm>
          <a:prstGeom prst="rect">
            <a:avLst/>
          </a:prstGeom>
        </p:spPr>
      </p:pic>
      <p:sp>
        <p:nvSpPr>
          <p:cNvPr id="2" name="Footer Placeholder 1"/>
          <p:cNvSpPr>
            <a:spLocks noGrp="1"/>
          </p:cNvSpPr>
          <p:nvPr>
            <p:ph type="ftr" sz="quarter" idx="10"/>
          </p:nvPr>
        </p:nvSpPr>
        <p:spPr>
          <a:xfrm>
            <a:off x="3411355" y="5976244"/>
            <a:ext cx="6500999" cy="365125"/>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2744981763"/>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915" userDrawn="1">
          <p15:clr>
            <a:srgbClr val="FBAE40"/>
          </p15:clr>
        </p15:guide>
        <p15:guide id="3" orient="horz" pos="1194" userDrawn="1">
          <p15:clr>
            <a:srgbClr val="FBAE40"/>
          </p15:clr>
        </p15:guide>
        <p15:guide id="4" orient="horz" pos="3973" userDrawn="1">
          <p15:clr>
            <a:srgbClr val="FBAE40"/>
          </p15:clr>
        </p15:guide>
        <p15:guide id="5" pos="6244" userDrawn="1">
          <p15:clr>
            <a:srgbClr val="FBAE40"/>
          </p15:clr>
        </p15:guide>
        <p15:guide id="6" orient="horz" pos="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3261" y="2730355"/>
            <a:ext cx="4621423" cy="307748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2"/>
            <a:ext cx="10638053" cy="768545"/>
          </a:xfrm>
          <a:prstGeom prst="rect">
            <a:avLst/>
          </a:prstGeom>
        </p:spPr>
        <p:txBody>
          <a:bodyPr vert="horz" lIns="0" tIns="0" rIns="0" bIns="0" rtlCol="0" anchor="ctr">
            <a:normAutofit/>
          </a:bodyPr>
          <a:lstStyle>
            <a:lvl1pPr>
              <a:defRPr>
                <a:latin typeface="+mn-lt"/>
              </a:defRPr>
            </a:lvl1pPr>
          </a:lstStyle>
          <a:p>
            <a:r>
              <a:rPr lang="en-US" dirty="0"/>
              <a:t>Executive Summary</a:t>
            </a:r>
          </a:p>
        </p:txBody>
      </p:sp>
      <p:sp>
        <p:nvSpPr>
          <p:cNvPr id="5" name="Rectangle 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1013259" y="2174380"/>
            <a:ext cx="4621420" cy="435426"/>
          </a:xfrm>
        </p:spPr>
        <p:txBody>
          <a:bodyPr/>
          <a:lstStyle>
            <a:lvl1pPr marL="0" indent="0" algn="l">
              <a:buNone/>
              <a:defRPr b="1">
                <a:solidFill>
                  <a:schemeClr val="accent3"/>
                </a:solidFill>
                <a:latin typeface="+mn-lt"/>
                <a:ea typeface="Proxima Nova Rg" panose="02000506030000020004" pitchFamily="50" charset="0"/>
                <a:cs typeface="Proxima Nova Rg" panose="02000506030000020004" pitchFamily="50" charset="0"/>
              </a:defRPr>
            </a:lvl1pPr>
          </a:lstStyle>
          <a:p>
            <a:pPr lvl="0"/>
            <a:r>
              <a:rPr lang="en-US" dirty="0"/>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userDrawn="1"/>
        </p:nvCxnSpPr>
        <p:spPr>
          <a:xfrm>
            <a:off x="6096000" y="2222627"/>
            <a:ext cx="0" cy="35852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90F1FEA-C095-9C41-AF49-B3244A7C633B}"/>
              </a:ext>
            </a:extLst>
          </p:cNvPr>
          <p:cNvSpPr>
            <a:spLocks noGrp="1"/>
          </p:cNvSpPr>
          <p:nvPr>
            <p:ph idx="15"/>
          </p:nvPr>
        </p:nvSpPr>
        <p:spPr>
          <a:xfrm>
            <a:off x="6557325" y="2730355"/>
            <a:ext cx="4621423" cy="307748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6557322" y="2174380"/>
            <a:ext cx="4621420" cy="435426"/>
          </a:xfrm>
        </p:spPr>
        <p:txBody>
          <a:bodyPr/>
          <a:lstStyle>
            <a:lvl1pPr marL="0" indent="0" algn="l">
              <a:buNone/>
              <a:defRPr b="1">
                <a:solidFill>
                  <a:schemeClr val="accent3"/>
                </a:solidFill>
                <a:latin typeface="+mn-lt"/>
                <a:ea typeface="Proxima Nova Rg" panose="02000506030000020004" pitchFamily="50" charset="0"/>
                <a:cs typeface="Proxima Nova Rg" panose="02000506030000020004" pitchFamily="50" charset="0"/>
              </a:defRPr>
            </a:lvl1pPr>
          </a:lstStyle>
          <a:p>
            <a:pPr lvl="0"/>
            <a:r>
              <a:rPr lang="en-US" dirty="0"/>
              <a:t>Objectives</a:t>
            </a:r>
          </a:p>
        </p:txBody>
      </p:sp>
      <p:sp>
        <p:nvSpPr>
          <p:cNvPr id="16"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929436559"/>
      </p:ext>
    </p:extLst>
  </p:cSld>
  <p:clrMapOvr>
    <a:masterClrMapping/>
  </p:clrMapOvr>
  <p:extLst>
    <p:ext uri="{DCECCB84-F9BA-43D5-87BE-67443E8EF086}">
      <p15:sldGuideLst xmlns:p15="http://schemas.microsoft.com/office/powerpoint/2012/main">
        <p15:guide id="1" orient="horz" pos="1720" userDrawn="1">
          <p15:clr>
            <a:srgbClr val="FBAE40"/>
          </p15:clr>
        </p15:guide>
        <p15:guide id="2" pos="339" userDrawn="1">
          <p15:clr>
            <a:srgbClr val="FBAE40"/>
          </p15:clr>
        </p15:guide>
        <p15:guide id="4" pos="3837" userDrawn="1">
          <p15:clr>
            <a:srgbClr val="FBAE40"/>
          </p15:clr>
        </p15:guide>
        <p15:guide id="5" pos="7159" userDrawn="1">
          <p15:clr>
            <a:srgbClr val="FBAE40"/>
          </p15:clr>
        </p15:guide>
        <p15:guide id="6" pos="7225" userDrawn="1">
          <p15:clr>
            <a:srgbClr val="FBAE40"/>
          </p15:clr>
        </p15:guide>
        <p15:guide id="7" orient="horz" pos="4252" userDrawn="1">
          <p15:clr>
            <a:srgbClr val="FBAE40"/>
          </p15:clr>
        </p15:guide>
        <p15:guide id="8" orient="horz" pos="1372" userDrawn="1">
          <p15:clr>
            <a:srgbClr val="FBAE40"/>
          </p15:clr>
        </p15:guide>
        <p15:guide id="9" pos="635" userDrawn="1">
          <p15:clr>
            <a:srgbClr val="FBAE40"/>
          </p15:clr>
        </p15:guide>
        <p15:guide id="10" pos="3549" userDrawn="1">
          <p15:clr>
            <a:srgbClr val="FBAE40"/>
          </p15:clr>
        </p15:guide>
        <p15:guide id="11" pos="4135" userDrawn="1">
          <p15:clr>
            <a:srgbClr val="FBAE40"/>
          </p15:clr>
        </p15:guide>
        <p15:guide id="12" pos="7039" userDrawn="1">
          <p15:clr>
            <a:srgbClr val="FBAE40"/>
          </p15:clr>
        </p15:guide>
        <p15:guide id="13" orient="horz" pos="3659" userDrawn="1">
          <p15:clr>
            <a:srgbClr val="FBAE40"/>
          </p15:clr>
        </p15:guide>
        <p15:guide id="14" orient="horz" pos="4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a:latin typeface="+mn-lt"/>
              </a:defRPr>
            </a:lvl1pPr>
          </a:lstStyle>
          <a:p>
            <a:r>
              <a:rPr lang="en-US" dirty="0"/>
              <a:t>Title and Text</a:t>
            </a:r>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6"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367890458"/>
      </p:ext>
    </p:extLst>
  </p:cSld>
  <p:clrMapOvr>
    <a:masterClrMapping/>
  </p:clrMapOvr>
  <p:extLst>
    <p:ext uri="{DCECCB84-F9BA-43D5-87BE-67443E8EF086}">
      <p15:sldGuideLst xmlns:p15="http://schemas.microsoft.com/office/powerpoint/2012/main">
        <p15:guide id="1" pos="7159" userDrawn="1">
          <p15:clr>
            <a:srgbClr val="FBAE40"/>
          </p15:clr>
        </p15:guide>
        <p15:guide id="2" orient="horz" pos="436" userDrawn="1">
          <p15:clr>
            <a:srgbClr val="FBAE40"/>
          </p15:clr>
        </p15:guide>
        <p15:guide id="3" pos="339" userDrawn="1">
          <p15:clr>
            <a:srgbClr val="FBAE40"/>
          </p15:clr>
        </p15:guide>
        <p15:guide id="5" pos="7344" userDrawn="1">
          <p15:clr>
            <a:srgbClr val="FBAE40"/>
          </p15:clr>
        </p15:guide>
        <p15:guide id="6" orient="horz" pos="1033" userDrawn="1">
          <p15:clr>
            <a:srgbClr val="FBAE40"/>
          </p15:clr>
        </p15:guide>
        <p15:guide id="7" orient="horz" pos="3778" userDrawn="1">
          <p15:clr>
            <a:srgbClr val="FBAE40"/>
          </p15:clr>
        </p15:guide>
        <p15:guide id="8" orient="horz" pos="4252" userDrawn="1">
          <p15:clr>
            <a:srgbClr val="FBAE40"/>
          </p15:clr>
        </p15:guide>
        <p15:guide id="9" pos="70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0" y="1645670"/>
            <a:ext cx="5306656"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dirty="0"/>
              <a:t>Title and Text – Two Columns</a:t>
            </a:r>
          </a:p>
        </p:txBody>
      </p:sp>
      <p:sp>
        <p:nvSpPr>
          <p:cNvPr id="7" name="Content Placeholder 2">
            <a:extLst>
              <a:ext uri="{FF2B5EF4-FFF2-40B4-BE49-F238E27FC236}">
                <a16:creationId xmlns:a16="http://schemas.microsoft.com/office/drawing/2014/main" id="{B0220D36-0B0B-184D-8149-9B9135D3625C}"/>
              </a:ext>
            </a:extLst>
          </p:cNvPr>
          <p:cNvSpPr>
            <a:spLocks noGrp="1"/>
          </p:cNvSpPr>
          <p:nvPr>
            <p:ph idx="13"/>
          </p:nvPr>
        </p:nvSpPr>
        <p:spPr>
          <a:xfrm>
            <a:off x="6352764" y="1645670"/>
            <a:ext cx="5306656"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dirty="0">
                <a:solidFill>
                  <a:schemeClr val="bg1"/>
                </a:solidFill>
                <a:latin typeface="Proxima Nova Rg" panose="02000506030000020004" pitchFamily="50" charset="0"/>
                <a:cs typeface="Arial" panose="020B0604020202020204" pitchFamily="34" charset="0"/>
              </a:rPr>
              <a:t>© UAB. All Rights Reserved.</a:t>
            </a:r>
          </a:p>
        </p:txBody>
      </p:sp>
      <p:sp>
        <p:nvSpPr>
          <p:cNvPr id="18" name="Footer Placeholder 1"/>
          <p:cNvSpPr>
            <a:spLocks noGrp="1"/>
          </p:cNvSpPr>
          <p:nvPr>
            <p:ph type="ftr" sz="quarter" idx="10"/>
          </p:nvPr>
        </p:nvSpPr>
        <p:spPr>
          <a:xfrm>
            <a:off x="3751383" y="6502713"/>
            <a:ext cx="6471140" cy="208250"/>
          </a:xfrm>
        </p:spPr>
        <p:txBody>
          <a:bodyPr lIns="0" tIns="0" rIns="0" bIns="0" anchor="b"/>
          <a:lstStyle>
            <a:lvl1pPr algn="l">
              <a:defRPr sz="1000">
                <a:solidFill>
                  <a:schemeClr val="bg1"/>
                </a:solidFill>
              </a:defRPr>
            </a:lvl1pPr>
          </a:lstStyle>
          <a:p>
            <a:r>
              <a:rPr lang="en-GB"/>
              <a:t>SCHOOL OF - to apply in all slides at the same time edit in Insert &gt; Header &amp; Footer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363263737"/>
      </p:ext>
    </p:extLst>
  </p:cSld>
  <p:clrMapOvr>
    <a:masterClrMapping/>
  </p:clrMapOvr>
  <p:extLst>
    <p:ext uri="{DCECCB84-F9BA-43D5-87BE-67443E8EF086}">
      <p15:sldGuideLst xmlns:p15="http://schemas.microsoft.com/office/powerpoint/2012/main">
        <p15:guide id="1" orient="horz" pos="4252" userDrawn="1">
          <p15:clr>
            <a:srgbClr val="FBAE40"/>
          </p15:clr>
        </p15:guide>
        <p15:guide id="2" pos="339" userDrawn="1">
          <p15:clr>
            <a:srgbClr val="FBAE40"/>
          </p15:clr>
        </p15:guide>
        <p15:guide id="3" orient="horz" pos="3778" userDrawn="1">
          <p15:clr>
            <a:srgbClr val="FBAE40"/>
          </p15:clr>
        </p15:guide>
        <p15:guide id="4" orient="horz" pos="1033" userDrawn="1">
          <p15:clr>
            <a:srgbClr val="FBAE40"/>
          </p15:clr>
        </p15:guide>
        <p15:guide id="5" orient="horz" pos="432" userDrawn="1">
          <p15:clr>
            <a:srgbClr val="FBAE40"/>
          </p15:clr>
        </p15:guide>
        <p15:guide id="6" pos="7344" userDrawn="1">
          <p15:clr>
            <a:srgbClr val="FBAE40"/>
          </p15:clr>
        </p15:guide>
        <p15:guide id="7" pos="3685" userDrawn="1">
          <p15:clr>
            <a:srgbClr val="FBAE40"/>
          </p15:clr>
        </p15:guide>
        <p15:guide id="8" pos="3999" userDrawn="1">
          <p15:clr>
            <a:srgbClr val="FBAE40"/>
          </p15:clr>
        </p15:guide>
        <p15:guide id="9" pos="7159" userDrawn="1">
          <p15:clr>
            <a:srgbClr val="FBAE40"/>
          </p15:clr>
        </p15:guide>
        <p15:guide id="10" pos="703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CD225-A513-DC4E-A674-AF41913CE661}"/>
              </a:ext>
            </a:extLst>
          </p:cNvPr>
          <p:cNvSpPr>
            <a:spLocks noGrp="1"/>
          </p:cNvSpPr>
          <p:nvPr>
            <p:ph type="title"/>
          </p:nvPr>
        </p:nvSpPr>
        <p:spPr>
          <a:xfrm>
            <a:off x="536360" y="476722"/>
            <a:ext cx="10573597" cy="768545"/>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B951A1-488D-7348-8268-C07AC9E26B32}"/>
              </a:ext>
            </a:extLst>
          </p:cNvPr>
          <p:cNvSpPr>
            <a:spLocks noGrp="1"/>
          </p:cNvSpPr>
          <p:nvPr>
            <p:ph type="body" idx="1"/>
          </p:nvPr>
        </p:nvSpPr>
        <p:spPr>
          <a:xfrm>
            <a:off x="536361" y="1645670"/>
            <a:ext cx="11119283"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53269" y="6356356"/>
            <a:ext cx="62854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3533860507"/>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3" r:id="rId3"/>
    <p:sldLayoutId id="2147483698" r:id="rId4"/>
    <p:sldLayoutId id="2147483700" r:id="rId5"/>
    <p:sldLayoutId id="2147483657" r:id="rId6"/>
    <p:sldLayoutId id="2147483694" r:id="rId7"/>
    <p:sldLayoutId id="2147483650" r:id="rId8"/>
    <p:sldLayoutId id="2147483652" r:id="rId9"/>
    <p:sldLayoutId id="2147483660" r:id="rId10"/>
    <p:sldLayoutId id="2147483661" r:id="rId11"/>
    <p:sldLayoutId id="2147483662" r:id="rId12"/>
    <p:sldLayoutId id="2147483663" r:id="rId13"/>
    <p:sldLayoutId id="2147483664" r:id="rId14"/>
    <p:sldLayoutId id="2147483656" r:id="rId15"/>
    <p:sldLayoutId id="2147483651" r:id="rId16"/>
    <p:sldLayoutId id="2147483655" r:id="rId17"/>
    <p:sldLayoutId id="2147483658" r:id="rId18"/>
    <p:sldLayoutId id="2147483665" r:id="rId19"/>
    <p:sldLayoutId id="2147483667" r:id="rId20"/>
    <p:sldLayoutId id="2147483666" r:id="rId21"/>
    <p:sldLayoutId id="2147483668" r:id="rId22"/>
    <p:sldLayoutId id="2147483669" r:id="rId23"/>
    <p:sldLayoutId id="2147483670" r:id="rId24"/>
    <p:sldLayoutId id="2147483671" r:id="rId25"/>
    <p:sldLayoutId id="2147483672" r:id="rId26"/>
    <p:sldLayoutId id="2147483673" r:id="rId27"/>
    <p:sldLayoutId id="2147483678" r:id="rId28"/>
    <p:sldLayoutId id="2147483679" r:id="rId29"/>
    <p:sldLayoutId id="2147483680" r:id="rId30"/>
    <p:sldLayoutId id="2147483697" r:id="rId31"/>
    <p:sldLayoutId id="2147483701" r:id="rId32"/>
    <p:sldLayoutId id="2147483702" r:id="rId33"/>
    <p:sldLayoutId id="2147483705" r:id="rId34"/>
    <p:sldLayoutId id="2147483703" r:id="rId35"/>
    <p:sldLayoutId id="2147483704" r:id="rId36"/>
    <p:sldLayoutId id="2147483681" r:id="rId37"/>
    <p:sldLayoutId id="2147483682" r:id="rId38"/>
    <p:sldLayoutId id="2147483683" r:id="rId39"/>
    <p:sldLayoutId id="2147483684" r:id="rId40"/>
    <p:sldLayoutId id="2147483659" r:id="rId41"/>
    <p:sldLayoutId id="2147483695" r:id="rId42"/>
    <p:sldLayoutId id="2147483685" r:id="rId43"/>
    <p:sldLayoutId id="2147483686" r:id="rId44"/>
    <p:sldLayoutId id="2147483696" r:id="rId45"/>
    <p:sldLayoutId id="2147483687" r:id="rId46"/>
    <p:sldLayoutId id="2147483688" r:id="rId47"/>
    <p:sldLayoutId id="2147483689" r:id="rId48"/>
    <p:sldLayoutId id="2147483690" r:id="rId49"/>
    <p:sldLayoutId id="2147483691" r:id="rId50"/>
    <p:sldLayoutId id="2147483692" r:id="rId51"/>
    <p:sldLayoutId id="2147483693" r:id="rId52"/>
  </p:sldLayoutIdLst>
  <p:hf hdr="0" dt="0"/>
  <p:txStyles>
    <p:titleStyle>
      <a:lvl1pPr algn="l" defTabSz="914354" rtl="0" eaLnBrk="1" latinLnBrk="0" hangingPunct="1">
        <a:lnSpc>
          <a:spcPct val="90000"/>
        </a:lnSpc>
        <a:spcBef>
          <a:spcPct val="0"/>
        </a:spcBef>
        <a:buNone/>
        <a:defRPr sz="3600" b="1" kern="1200">
          <a:solidFill>
            <a:schemeClr val="accent1"/>
          </a:solidFill>
          <a:latin typeface="Proxima Nova Rg" panose="02000506030000020004" pitchFamily="50" charset="0"/>
          <a:ea typeface="+mj-ea"/>
          <a:cs typeface="+mj-cs"/>
        </a:defRPr>
      </a:lvl1pPr>
    </p:titleStyle>
    <p:bodyStyle>
      <a:lvl1pPr marL="228589" indent="-228589" algn="l" defTabSz="914354" rtl="0" eaLnBrk="1" latinLnBrk="0" hangingPunct="1">
        <a:lnSpc>
          <a:spcPct val="90000"/>
        </a:lnSpc>
        <a:spcBef>
          <a:spcPts val="1000"/>
        </a:spcBef>
        <a:buClr>
          <a:srgbClr val="006241"/>
        </a:buClr>
        <a:buFont typeface="Arial" panose="020B0604020202020204" pitchFamily="34" charset="0"/>
        <a:buChar char="•"/>
        <a:defRPr sz="2400" kern="1200">
          <a:solidFill>
            <a:schemeClr val="tx1"/>
          </a:solidFill>
          <a:latin typeface="Proxima Nova Rg" panose="02000506030000020004" pitchFamily="50" charset="0"/>
          <a:ea typeface="+mn-ea"/>
          <a:cs typeface="+mn-cs"/>
        </a:defRPr>
      </a:lvl1pPr>
      <a:lvl2pPr marL="685766" indent="-228589" algn="l" defTabSz="914354" rtl="0" eaLnBrk="1" latinLnBrk="0" hangingPunct="1">
        <a:lnSpc>
          <a:spcPct val="90000"/>
        </a:lnSpc>
        <a:spcBef>
          <a:spcPts val="500"/>
        </a:spcBef>
        <a:buClr>
          <a:srgbClr val="006241"/>
        </a:buClr>
        <a:buFont typeface="Arial" panose="020B0604020202020204" pitchFamily="34" charset="0"/>
        <a:buChar char="•"/>
        <a:defRPr sz="2000" kern="1200">
          <a:solidFill>
            <a:schemeClr val="tx1"/>
          </a:solidFill>
          <a:latin typeface="Proxima Nova Rg" panose="02000506030000020004" pitchFamily="50" charset="0"/>
          <a:ea typeface="+mn-ea"/>
          <a:cs typeface="+mn-cs"/>
        </a:defRPr>
      </a:lvl2pPr>
      <a:lvl3pPr marL="1142942" indent="-228589" algn="l" defTabSz="914354" rtl="0" eaLnBrk="1" latinLnBrk="0" hangingPunct="1">
        <a:lnSpc>
          <a:spcPct val="90000"/>
        </a:lnSpc>
        <a:spcBef>
          <a:spcPts val="500"/>
        </a:spcBef>
        <a:buClr>
          <a:srgbClr val="006241"/>
        </a:buClr>
        <a:buFont typeface="Arial" panose="020B0604020202020204" pitchFamily="34" charset="0"/>
        <a:buChar char="•"/>
        <a:defRPr sz="1800" kern="1200">
          <a:solidFill>
            <a:schemeClr val="tx1"/>
          </a:solidFill>
          <a:latin typeface="Proxima Nova Rg" panose="02000506030000020004" pitchFamily="50" charset="0"/>
          <a:ea typeface="+mn-ea"/>
          <a:cs typeface="+mn-cs"/>
        </a:defRPr>
      </a:lvl3pPr>
      <a:lvl4pPr marL="1600120" indent="-228589" algn="l" defTabSz="914354" rtl="0" eaLnBrk="1" latinLnBrk="0" hangingPunct="1">
        <a:lnSpc>
          <a:spcPct val="90000"/>
        </a:lnSpc>
        <a:spcBef>
          <a:spcPts val="500"/>
        </a:spcBef>
        <a:buClr>
          <a:srgbClr val="006241"/>
        </a:buClr>
        <a:buFont typeface="Arial" panose="020B0604020202020204" pitchFamily="34" charset="0"/>
        <a:buChar char="•"/>
        <a:defRPr sz="1600" kern="1200">
          <a:solidFill>
            <a:schemeClr val="tx1"/>
          </a:solidFill>
          <a:latin typeface="Proxima Nova Rg" panose="02000506030000020004" pitchFamily="50" charset="0"/>
          <a:ea typeface="+mn-ea"/>
          <a:cs typeface="+mn-cs"/>
        </a:defRPr>
      </a:lvl4pPr>
      <a:lvl5pPr marL="2057298" indent="-228589" algn="l" defTabSz="914354" rtl="0" eaLnBrk="1" latinLnBrk="0" hangingPunct="1">
        <a:lnSpc>
          <a:spcPct val="90000"/>
        </a:lnSpc>
        <a:spcBef>
          <a:spcPts val="500"/>
        </a:spcBef>
        <a:buClr>
          <a:srgbClr val="006241"/>
        </a:buClr>
        <a:buFont typeface="Arial" panose="020B0604020202020204" pitchFamily="34" charset="0"/>
        <a:buChar char="•"/>
        <a:defRPr sz="1600" kern="1200">
          <a:solidFill>
            <a:schemeClr val="tx1"/>
          </a:solidFill>
          <a:latin typeface="Proxima Nova Rg" panose="02000506030000020004" pitchFamily="50"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uab.edu/students/counseling"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s://www.uab.edu/uabcare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76585"/>
            <a:ext cx="10294776" cy="3507177"/>
          </a:xfrm>
        </p:spPr>
        <p:txBody>
          <a:bodyPr>
            <a:normAutofit/>
          </a:bodyPr>
          <a:lstStyle/>
          <a:p>
            <a:r>
              <a:rPr lang="en-US" dirty="0"/>
              <a:t>Student Counseling Services and the Collegiate Recovery Community</a:t>
            </a:r>
          </a:p>
        </p:txBody>
      </p:sp>
    </p:spTree>
    <p:extLst>
      <p:ext uri="{BB962C8B-B14F-4D97-AF65-F5344CB8AC3E}">
        <p14:creationId xmlns:p14="http://schemas.microsoft.com/office/powerpoint/2010/main" val="75378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4797FC3-DC33-DA47-95F6-F7EB925D69E8}" type="slidenum">
              <a:rPr lang="en-US" smtClean="0"/>
              <a:pPr/>
              <a:t>10</a:t>
            </a:fld>
            <a:endParaRPr lang="en-US"/>
          </a:p>
        </p:txBody>
      </p:sp>
      <p:pic>
        <p:nvPicPr>
          <p:cNvPr id="7" name="Picture 6"/>
          <p:cNvPicPr>
            <a:picLocks noChangeAspect="1"/>
          </p:cNvPicPr>
          <p:nvPr/>
        </p:nvPicPr>
        <p:blipFill>
          <a:blip r:embed="rId3"/>
          <a:stretch>
            <a:fillRect/>
          </a:stretch>
        </p:blipFill>
        <p:spPr>
          <a:xfrm>
            <a:off x="-4763" y="-4763"/>
            <a:ext cx="12201525" cy="6867525"/>
          </a:xfrm>
          <a:prstGeom prst="rect">
            <a:avLst/>
          </a:prstGeom>
        </p:spPr>
      </p:pic>
    </p:spTree>
    <p:extLst>
      <p:ext uri="{BB962C8B-B14F-4D97-AF65-F5344CB8AC3E}">
        <p14:creationId xmlns:p14="http://schemas.microsoft.com/office/powerpoint/2010/main" val="266206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Additional Self Screeners and Self Assessments</a:t>
            </a:r>
          </a:p>
        </p:txBody>
      </p:sp>
      <p:pic>
        <p:nvPicPr>
          <p:cNvPr id="2" name="Picture 1"/>
          <p:cNvPicPr>
            <a:picLocks noChangeAspect="1"/>
          </p:cNvPicPr>
          <p:nvPr/>
        </p:nvPicPr>
        <p:blipFill rotWithShape="1">
          <a:blip r:embed="rId3"/>
          <a:srcRect l="1569"/>
          <a:stretch/>
        </p:blipFill>
        <p:spPr>
          <a:xfrm>
            <a:off x="1507787" y="1601923"/>
            <a:ext cx="3920247" cy="1840940"/>
          </a:xfrm>
          <a:prstGeom prst="rect">
            <a:avLst/>
          </a:prstGeom>
        </p:spPr>
      </p:pic>
      <p:pic>
        <p:nvPicPr>
          <p:cNvPr id="3" name="Picture 2"/>
          <p:cNvPicPr>
            <a:picLocks noChangeAspect="1"/>
          </p:cNvPicPr>
          <p:nvPr/>
        </p:nvPicPr>
        <p:blipFill rotWithShape="1">
          <a:blip r:embed="rId4"/>
          <a:srcRect r="11529"/>
          <a:stretch/>
        </p:blipFill>
        <p:spPr>
          <a:xfrm>
            <a:off x="5810453" y="1601923"/>
            <a:ext cx="4123464" cy="1840940"/>
          </a:xfrm>
          <a:prstGeom prst="rect">
            <a:avLst/>
          </a:prstGeom>
        </p:spPr>
      </p:pic>
      <p:pic>
        <p:nvPicPr>
          <p:cNvPr id="6" name="Picture 5"/>
          <p:cNvPicPr>
            <a:picLocks noChangeAspect="1"/>
          </p:cNvPicPr>
          <p:nvPr/>
        </p:nvPicPr>
        <p:blipFill>
          <a:blip r:embed="rId5"/>
          <a:stretch>
            <a:fillRect/>
          </a:stretch>
        </p:blipFill>
        <p:spPr>
          <a:xfrm>
            <a:off x="2946972" y="4201886"/>
            <a:ext cx="6366108" cy="1727555"/>
          </a:xfrm>
          <a:prstGeom prst="rect">
            <a:avLst/>
          </a:prstGeom>
        </p:spPr>
      </p:pic>
    </p:spTree>
    <p:extLst>
      <p:ext uri="{BB962C8B-B14F-4D97-AF65-F5344CB8AC3E}">
        <p14:creationId xmlns:p14="http://schemas.microsoft.com/office/powerpoint/2010/main" val="386603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7534E14-F350-40D9-AE1A-BA354B2AA26B}"/>
              </a:ext>
            </a:extLst>
          </p:cNvPr>
          <p:cNvSpPr>
            <a:spLocks noGrp="1"/>
          </p:cNvSpPr>
          <p:nvPr>
            <p:ph type="title"/>
          </p:nvPr>
        </p:nvSpPr>
        <p:spPr/>
        <p:txBody>
          <a:bodyPr/>
          <a:lstStyle/>
          <a:p>
            <a:r>
              <a:rPr lang="en-US" dirty="0"/>
              <a:t>Get Involved with Mental Health at UAB</a:t>
            </a:r>
          </a:p>
        </p:txBody>
      </p:sp>
      <p:sp>
        <p:nvSpPr>
          <p:cNvPr id="15" name="Slide Number Placeholder 14">
            <a:extLst>
              <a:ext uri="{FF2B5EF4-FFF2-40B4-BE49-F238E27FC236}">
                <a16:creationId xmlns:a16="http://schemas.microsoft.com/office/drawing/2014/main" id="{312BE66B-42F2-44B4-A857-4F7B4E9BE645}"/>
              </a:ext>
            </a:extLst>
          </p:cNvPr>
          <p:cNvSpPr>
            <a:spLocks noGrp="1"/>
          </p:cNvSpPr>
          <p:nvPr>
            <p:ph type="sldNum" sz="quarter" idx="4"/>
          </p:nvPr>
        </p:nvSpPr>
        <p:spPr/>
        <p:txBody>
          <a:bodyPr/>
          <a:lstStyle/>
          <a:p>
            <a:fld id="{54797FC3-DC33-DA47-95F6-F7EB925D69E8}" type="slidenum">
              <a:rPr lang="en-US" smtClean="0"/>
              <a:pPr/>
              <a:t>12</a:t>
            </a:fld>
            <a:endParaRPr lang="en-US"/>
          </a:p>
        </p:txBody>
      </p:sp>
      <p:pic>
        <p:nvPicPr>
          <p:cNvPr id="19" name="Picture 18">
            <a:extLst>
              <a:ext uri="{FF2B5EF4-FFF2-40B4-BE49-F238E27FC236}">
                <a16:creationId xmlns:a16="http://schemas.microsoft.com/office/drawing/2014/main" id="{D772798B-8783-42AA-9D83-1929BBE34493}"/>
              </a:ext>
            </a:extLst>
          </p:cNvPr>
          <p:cNvPicPr>
            <a:picLocks noChangeAspect="1"/>
          </p:cNvPicPr>
          <p:nvPr/>
        </p:nvPicPr>
        <p:blipFill>
          <a:blip r:embed="rId3"/>
          <a:stretch>
            <a:fillRect/>
          </a:stretch>
        </p:blipFill>
        <p:spPr>
          <a:xfrm>
            <a:off x="1359324" y="1330575"/>
            <a:ext cx="2877396" cy="2877396"/>
          </a:xfrm>
          <a:prstGeom prst="rect">
            <a:avLst/>
          </a:prstGeom>
        </p:spPr>
      </p:pic>
      <p:pic>
        <p:nvPicPr>
          <p:cNvPr id="27" name="Picture 26">
            <a:extLst>
              <a:ext uri="{FF2B5EF4-FFF2-40B4-BE49-F238E27FC236}">
                <a16:creationId xmlns:a16="http://schemas.microsoft.com/office/drawing/2014/main" id="{B35DC255-F073-4023-9DB8-303487706CA2}"/>
              </a:ext>
            </a:extLst>
          </p:cNvPr>
          <p:cNvPicPr>
            <a:picLocks noChangeAspect="1"/>
          </p:cNvPicPr>
          <p:nvPr/>
        </p:nvPicPr>
        <p:blipFill>
          <a:blip r:embed="rId4"/>
          <a:stretch>
            <a:fillRect/>
          </a:stretch>
        </p:blipFill>
        <p:spPr>
          <a:xfrm>
            <a:off x="5060456" y="1790840"/>
            <a:ext cx="6410325" cy="1104900"/>
          </a:xfrm>
          <a:prstGeom prst="rect">
            <a:avLst/>
          </a:prstGeom>
        </p:spPr>
      </p:pic>
      <p:sp>
        <p:nvSpPr>
          <p:cNvPr id="30" name="TextBox 29">
            <a:extLst>
              <a:ext uri="{FF2B5EF4-FFF2-40B4-BE49-F238E27FC236}">
                <a16:creationId xmlns:a16="http://schemas.microsoft.com/office/drawing/2014/main" id="{78940F5D-9403-4535-87D5-B7FA57A21B5A}"/>
              </a:ext>
            </a:extLst>
          </p:cNvPr>
          <p:cNvSpPr txBox="1"/>
          <p:nvPr/>
        </p:nvSpPr>
        <p:spPr>
          <a:xfrm>
            <a:off x="625115" y="4500060"/>
            <a:ext cx="4807221" cy="1815882"/>
          </a:xfrm>
          <a:prstGeom prst="rect">
            <a:avLst/>
          </a:prstGeom>
          <a:noFill/>
        </p:spPr>
        <p:txBody>
          <a:bodyPr wrap="square" rtlCol="0">
            <a:spAutoFit/>
          </a:bodyPr>
          <a:lstStyle/>
          <a:p>
            <a:pPr algn="ctr"/>
            <a:r>
              <a:rPr lang="en-US" sz="2800" dirty="0">
                <a:solidFill>
                  <a:srgbClr val="006241"/>
                </a:solidFill>
                <a:latin typeface="Amasis MT Pro Black" panose="02040A04050005020304" pitchFamily="18" charset="0"/>
              </a:rPr>
              <a:t>Student Counseling Services</a:t>
            </a:r>
          </a:p>
          <a:p>
            <a:pPr algn="ctr"/>
            <a:r>
              <a:rPr lang="en-US" sz="2800" dirty="0">
                <a:solidFill>
                  <a:srgbClr val="006241"/>
                </a:solidFill>
                <a:latin typeface="Amasis MT Pro" panose="02040504050005020304" pitchFamily="18" charset="0"/>
              </a:rPr>
              <a:t>Graduate and undergraduate internships</a:t>
            </a:r>
          </a:p>
        </p:txBody>
      </p:sp>
      <p:pic>
        <p:nvPicPr>
          <p:cNvPr id="32" name="Picture 31" descr="Logo, company name&#10;&#10;Description automatically generated">
            <a:extLst>
              <a:ext uri="{FF2B5EF4-FFF2-40B4-BE49-F238E27FC236}">
                <a16:creationId xmlns:a16="http://schemas.microsoft.com/office/drawing/2014/main" id="{9667EC3C-AD92-4245-ADA5-7290EF128D9C}"/>
              </a:ext>
            </a:extLst>
          </p:cNvPr>
          <p:cNvPicPr>
            <a:picLocks noChangeAspect="1"/>
          </p:cNvPicPr>
          <p:nvPr/>
        </p:nvPicPr>
        <p:blipFill>
          <a:blip r:embed="rId5"/>
          <a:stretch>
            <a:fillRect/>
          </a:stretch>
        </p:blipFill>
        <p:spPr>
          <a:xfrm>
            <a:off x="5882640" y="3290367"/>
            <a:ext cx="4985389" cy="2975593"/>
          </a:xfrm>
          <a:prstGeom prst="rect">
            <a:avLst/>
          </a:prstGeom>
        </p:spPr>
      </p:pic>
    </p:spTree>
    <p:extLst>
      <p:ext uri="{BB962C8B-B14F-4D97-AF65-F5344CB8AC3E}">
        <p14:creationId xmlns:p14="http://schemas.microsoft.com/office/powerpoint/2010/main" val="144812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4797FC3-DC33-DA47-95F6-F7EB925D69E8}" type="slidenum">
              <a:rPr lang="en-US" smtClean="0"/>
              <a:pPr/>
              <a:t>13</a:t>
            </a:fld>
            <a:endParaRPr lang="en-US"/>
          </a:p>
        </p:txBody>
      </p:sp>
      <p:sp>
        <p:nvSpPr>
          <p:cNvPr id="5" name="Footer Placeholder 4"/>
          <p:cNvSpPr>
            <a:spLocks noGrp="1"/>
          </p:cNvSpPr>
          <p:nvPr>
            <p:ph type="ftr" sz="quarter" idx="10"/>
          </p:nvPr>
        </p:nvSpPr>
        <p:spPr/>
        <p:txBody>
          <a:bodyPr/>
          <a:lstStyle/>
          <a:p>
            <a:r>
              <a:rPr lang="en-GB"/>
              <a:t>SCHOOL OF - to apply in all slides at the same time edit in Insert &gt; Header &amp; Footer</a:t>
            </a:r>
          </a:p>
        </p:txBody>
      </p:sp>
      <p:pic>
        <p:nvPicPr>
          <p:cNvPr id="6" name="Picture 5"/>
          <p:cNvPicPr>
            <a:picLocks noChangeAspect="1"/>
          </p:cNvPicPr>
          <p:nvPr/>
        </p:nvPicPr>
        <p:blipFill>
          <a:blip r:embed="rId3"/>
          <a:stretch>
            <a:fillRect/>
          </a:stretch>
        </p:blipFill>
        <p:spPr>
          <a:xfrm>
            <a:off x="0" y="7022"/>
            <a:ext cx="12192000" cy="6858000"/>
          </a:xfrm>
          <a:prstGeom prst="rect">
            <a:avLst/>
          </a:prstGeom>
        </p:spPr>
      </p:pic>
    </p:spTree>
    <p:extLst>
      <p:ext uri="{BB962C8B-B14F-4D97-AF65-F5344CB8AC3E}">
        <p14:creationId xmlns:p14="http://schemas.microsoft.com/office/powerpoint/2010/main" val="212607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4797FC3-DC33-DA47-95F6-F7EB925D69E8}" type="slidenum">
              <a:rPr lang="en-US" smtClean="0"/>
              <a:pPr/>
              <a:t>2</a:t>
            </a:fld>
            <a:endParaRPr lang="en-US" dirty="0"/>
          </a:p>
        </p:txBody>
      </p:sp>
      <p:sp>
        <p:nvSpPr>
          <p:cNvPr id="4" name="Title 3">
            <a:extLst>
              <a:ext uri="{FF2B5EF4-FFF2-40B4-BE49-F238E27FC236}">
                <a16:creationId xmlns:a16="http://schemas.microsoft.com/office/drawing/2014/main" id="{D0987C97-C35F-FB45-8E81-926864D8AC88}"/>
              </a:ext>
            </a:extLst>
          </p:cNvPr>
          <p:cNvSpPr>
            <a:spLocks noGrp="1"/>
          </p:cNvSpPr>
          <p:nvPr>
            <p:ph type="title"/>
          </p:nvPr>
        </p:nvSpPr>
        <p:spPr/>
        <p:txBody>
          <a:bodyPr/>
          <a:lstStyle/>
          <a:p>
            <a:r>
              <a:rPr lang="en-US"/>
              <a:t>Mental Health Services at a Glance</a:t>
            </a:r>
            <a:endParaRPr lang="en-US" dirty="0"/>
          </a:p>
        </p:txBody>
      </p:sp>
      <p:graphicFrame>
        <p:nvGraphicFramePr>
          <p:cNvPr id="23" name="Diagram 22"/>
          <p:cNvGraphicFramePr/>
          <p:nvPr>
            <p:extLst>
              <p:ext uri="{D42A27DB-BD31-4B8C-83A1-F6EECF244321}">
                <p14:modId xmlns:p14="http://schemas.microsoft.com/office/powerpoint/2010/main" val="869663095"/>
              </p:ext>
            </p:extLst>
          </p:nvPr>
        </p:nvGraphicFramePr>
        <p:xfrm>
          <a:off x="536363" y="1484940"/>
          <a:ext cx="10800331" cy="4485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65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1194" y="3926931"/>
            <a:ext cx="4861632" cy="2180059"/>
          </a:xfrm>
        </p:spPr>
      </p:pic>
      <p:sp>
        <p:nvSpPr>
          <p:cNvPr id="3" name="Title 2"/>
          <p:cNvSpPr>
            <a:spLocks noGrp="1"/>
          </p:cNvSpPr>
          <p:nvPr>
            <p:ph type="title"/>
          </p:nvPr>
        </p:nvSpPr>
        <p:spPr>
          <a:xfrm>
            <a:off x="536361" y="476722"/>
            <a:ext cx="10636465" cy="768545"/>
          </a:xfrm>
        </p:spPr>
        <p:txBody>
          <a:bodyPr/>
          <a:lstStyle/>
          <a:p>
            <a:r>
              <a:rPr lang="en-US" dirty="0"/>
              <a:t>Collegiate Recovery Community</a:t>
            </a:r>
          </a:p>
        </p:txBody>
      </p:sp>
      <p:sp>
        <p:nvSpPr>
          <p:cNvPr id="4" name="Slide Number Placeholder 3"/>
          <p:cNvSpPr>
            <a:spLocks noGrp="1"/>
          </p:cNvSpPr>
          <p:nvPr>
            <p:ph type="sldNum" sz="quarter" idx="4"/>
          </p:nvPr>
        </p:nvSpPr>
        <p:spPr/>
        <p:txBody>
          <a:bodyPr/>
          <a:lstStyle/>
          <a:p>
            <a:fld id="{54797FC3-DC33-DA47-95F6-F7EB925D69E8}" type="slidenum">
              <a:rPr lang="en-US" smtClean="0"/>
              <a:pPr/>
              <a:t>3</a:t>
            </a:fld>
            <a:endParaRPr lang="en-US"/>
          </a:p>
        </p:txBody>
      </p:sp>
      <p:graphicFrame>
        <p:nvGraphicFramePr>
          <p:cNvPr id="7" name="Diagram 6"/>
          <p:cNvGraphicFramePr/>
          <p:nvPr>
            <p:extLst>
              <p:ext uri="{D42A27DB-BD31-4B8C-83A1-F6EECF244321}">
                <p14:modId xmlns:p14="http://schemas.microsoft.com/office/powerpoint/2010/main" val="2470349769"/>
              </p:ext>
            </p:extLst>
          </p:nvPr>
        </p:nvGraphicFramePr>
        <p:xfrm>
          <a:off x="5794310" y="935134"/>
          <a:ext cx="5850293" cy="302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524EB216-6EC5-4F28-9092-2EA4924C8362}"/>
              </a:ext>
            </a:extLst>
          </p:cNvPr>
          <p:cNvPicPr>
            <a:picLocks noChangeAspect="1"/>
          </p:cNvPicPr>
          <p:nvPr/>
        </p:nvPicPr>
        <p:blipFill rotWithShape="1">
          <a:blip r:embed="rId9"/>
          <a:srcRect l="4025" b="8403"/>
          <a:stretch/>
        </p:blipFill>
        <p:spPr>
          <a:xfrm>
            <a:off x="424394" y="1371600"/>
            <a:ext cx="4950308" cy="4735390"/>
          </a:xfrm>
          <a:prstGeom prst="rect">
            <a:avLst/>
          </a:prstGeom>
        </p:spPr>
      </p:pic>
    </p:spTree>
    <p:extLst>
      <p:ext uri="{BB962C8B-B14F-4D97-AF65-F5344CB8AC3E}">
        <p14:creationId xmlns:p14="http://schemas.microsoft.com/office/powerpoint/2010/main" val="51382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a:xfrm>
            <a:off x="536361" y="476722"/>
            <a:ext cx="7305050" cy="768545"/>
          </a:xfrm>
        </p:spPr>
        <p:txBody>
          <a:bodyPr>
            <a:normAutofit/>
          </a:bodyPr>
          <a:lstStyle/>
          <a:p>
            <a:r>
              <a:rPr lang="en-US" dirty="0"/>
              <a:t>Scheduling Appointments</a:t>
            </a:r>
          </a:p>
        </p:txBody>
      </p:sp>
      <p:sp>
        <p:nvSpPr>
          <p:cNvPr id="5" name="Slide Number Placeholder 4"/>
          <p:cNvSpPr>
            <a:spLocks noGrp="1"/>
          </p:cNvSpPr>
          <p:nvPr>
            <p:ph type="sldNum" sz="quarter" idx="4"/>
          </p:nvPr>
        </p:nvSpPr>
        <p:spPr/>
        <p:txBody>
          <a:bodyPr/>
          <a:lstStyle/>
          <a:p>
            <a:fld id="{54797FC3-DC33-DA47-95F6-F7EB925D69E8}" type="slidenum">
              <a:rPr lang="en-US" smtClean="0"/>
              <a:pPr/>
              <a:t>4</a:t>
            </a:fld>
            <a:endParaRPr lang="en-US"/>
          </a:p>
        </p:txBody>
      </p:sp>
      <p:pic>
        <p:nvPicPr>
          <p:cNvPr id="13" name="Content Placeholder 12">
            <a:extLst>
              <a:ext uri="{FF2B5EF4-FFF2-40B4-BE49-F238E27FC236}">
                <a16:creationId xmlns:a16="http://schemas.microsoft.com/office/drawing/2014/main" id="{2B36C4CC-6C43-CC47-A80A-528E59F569B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6361" y="1769278"/>
            <a:ext cx="948043" cy="948043"/>
          </a:xfrm>
          <a:prstGeom prst="rect">
            <a:avLst/>
          </a:prstGeom>
        </p:spPr>
      </p:pic>
      <p:sp>
        <p:nvSpPr>
          <p:cNvPr id="14" name="TextBox 13"/>
          <p:cNvSpPr txBox="1"/>
          <p:nvPr/>
        </p:nvSpPr>
        <p:spPr>
          <a:xfrm>
            <a:off x="1628008" y="1915240"/>
            <a:ext cx="3735239" cy="707886"/>
          </a:xfrm>
          <a:prstGeom prst="rect">
            <a:avLst/>
          </a:prstGeom>
          <a:noFill/>
        </p:spPr>
        <p:txBody>
          <a:bodyPr wrap="square" rtlCol="0">
            <a:spAutoFit/>
          </a:bodyPr>
          <a:lstStyle/>
          <a:p>
            <a:r>
              <a:rPr lang="en-US" sz="2000" dirty="0"/>
              <a:t>Distance and In-Person Appointments</a:t>
            </a:r>
          </a:p>
        </p:txBody>
      </p:sp>
      <p:pic>
        <p:nvPicPr>
          <p:cNvPr id="15" name="Picture 14">
            <a:extLst>
              <a:ext uri="{FF2B5EF4-FFF2-40B4-BE49-F238E27FC236}">
                <a16:creationId xmlns:a16="http://schemas.microsoft.com/office/drawing/2014/main" id="{4769E55E-B76A-DB42-9621-3F57C9CD8C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360" y="3315978"/>
            <a:ext cx="948043" cy="948043"/>
          </a:xfrm>
          <a:prstGeom prst="rect">
            <a:avLst/>
          </a:prstGeom>
        </p:spPr>
      </p:pic>
      <p:sp>
        <p:nvSpPr>
          <p:cNvPr id="17" name="TextBox 16"/>
          <p:cNvSpPr txBox="1"/>
          <p:nvPr/>
        </p:nvSpPr>
        <p:spPr>
          <a:xfrm>
            <a:off x="1637292" y="3149141"/>
            <a:ext cx="3811785" cy="1323439"/>
          </a:xfrm>
          <a:prstGeom prst="rect">
            <a:avLst/>
          </a:prstGeom>
          <a:noFill/>
        </p:spPr>
        <p:txBody>
          <a:bodyPr wrap="square" rtlCol="0">
            <a:spAutoFit/>
          </a:bodyPr>
          <a:lstStyle/>
          <a:p>
            <a:r>
              <a:rPr lang="en-US" sz="2000" dirty="0"/>
              <a:t>Monday – Friday, 8am – 5pm</a:t>
            </a:r>
          </a:p>
          <a:p>
            <a:r>
              <a:rPr lang="en-US" sz="2000" dirty="0"/>
              <a:t>Extended:  Residential, Medicine</a:t>
            </a:r>
          </a:p>
          <a:p>
            <a:r>
              <a:rPr lang="en-US" sz="2000" dirty="0"/>
              <a:t>Confidential, separate records</a:t>
            </a:r>
          </a:p>
          <a:p>
            <a:r>
              <a:rPr lang="en-US" sz="2000" dirty="0"/>
              <a:t>Free for enrolled students</a:t>
            </a:r>
          </a:p>
        </p:txBody>
      </p:sp>
      <p:pic>
        <p:nvPicPr>
          <p:cNvPr id="18" name="Picture 17"/>
          <p:cNvPicPr>
            <a:picLocks noChangeAspect="1"/>
          </p:cNvPicPr>
          <p:nvPr/>
        </p:nvPicPr>
        <p:blipFill>
          <a:blip r:embed="rId5"/>
          <a:stretch>
            <a:fillRect/>
          </a:stretch>
        </p:blipFill>
        <p:spPr>
          <a:xfrm>
            <a:off x="537962" y="4963957"/>
            <a:ext cx="946442" cy="946442"/>
          </a:xfrm>
          <a:prstGeom prst="rect">
            <a:avLst/>
          </a:prstGeom>
        </p:spPr>
      </p:pic>
      <p:sp>
        <p:nvSpPr>
          <p:cNvPr id="19" name="TextBox 18"/>
          <p:cNvSpPr txBox="1"/>
          <p:nvPr/>
        </p:nvSpPr>
        <p:spPr>
          <a:xfrm>
            <a:off x="1637293" y="4852402"/>
            <a:ext cx="3888129" cy="1169551"/>
          </a:xfrm>
          <a:prstGeom prst="rect">
            <a:avLst/>
          </a:prstGeom>
          <a:noFill/>
        </p:spPr>
        <p:txBody>
          <a:bodyPr wrap="square" rtlCol="0">
            <a:spAutoFit/>
          </a:bodyPr>
          <a:lstStyle/>
          <a:p>
            <a:r>
              <a:rPr lang="en-US" sz="2000" dirty="0"/>
              <a:t>Web-book appointments through patient portal on website or call</a:t>
            </a:r>
          </a:p>
          <a:p>
            <a:r>
              <a:rPr lang="en-US" sz="1500" dirty="0">
                <a:solidFill>
                  <a:srgbClr val="006241"/>
                </a:solidFill>
                <a:hlinkClick r:id="rId6"/>
              </a:rPr>
              <a:t>https://www.uab.edu/students/counseling</a:t>
            </a:r>
            <a:r>
              <a:rPr lang="en-US" sz="1500" dirty="0">
                <a:solidFill>
                  <a:srgbClr val="006241"/>
                </a:solidFill>
              </a:rPr>
              <a:t> </a:t>
            </a:r>
            <a:r>
              <a:rPr lang="en-US" sz="1500" dirty="0"/>
              <a:t>or the UABwell App.</a:t>
            </a:r>
          </a:p>
        </p:txBody>
      </p:sp>
      <p:pic>
        <p:nvPicPr>
          <p:cNvPr id="6" name="Picture 5" descr="A group of people posing for a photo&#10;&#10;Description automatically generated">
            <a:extLst>
              <a:ext uri="{FF2B5EF4-FFF2-40B4-BE49-F238E27FC236}">
                <a16:creationId xmlns:a16="http://schemas.microsoft.com/office/drawing/2014/main" id="{EAEB6F2F-176E-48C5-3969-14F94DA4703A}"/>
              </a:ext>
            </a:extLst>
          </p:cNvPr>
          <p:cNvPicPr>
            <a:picLocks noChangeAspect="1"/>
          </p:cNvPicPr>
          <p:nvPr/>
        </p:nvPicPr>
        <p:blipFill rotWithShape="1">
          <a:blip r:embed="rId7"/>
          <a:srcRect l="11212" t="7989" r="10550" b="9146"/>
          <a:stretch/>
        </p:blipFill>
        <p:spPr>
          <a:xfrm>
            <a:off x="6374674" y="1689463"/>
            <a:ext cx="4859384" cy="3431177"/>
          </a:xfrm>
          <a:prstGeom prst="rect">
            <a:avLst/>
          </a:prstGeom>
        </p:spPr>
      </p:pic>
    </p:spTree>
    <p:extLst>
      <p:ext uri="{BB962C8B-B14F-4D97-AF65-F5344CB8AC3E}">
        <p14:creationId xmlns:p14="http://schemas.microsoft.com/office/powerpoint/2010/main" val="379869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CC2009F-F9F2-AAD7-30B7-EB2BB40D4B26}"/>
              </a:ext>
            </a:extLst>
          </p:cNvPr>
          <p:cNvSpPr>
            <a:spLocks noGrp="1"/>
          </p:cNvSpPr>
          <p:nvPr>
            <p:ph type="subTitle" idx="1"/>
          </p:nvPr>
        </p:nvSpPr>
        <p:spPr/>
        <p:txBody>
          <a:bodyPr/>
          <a:lstStyle/>
          <a:p>
            <a:r>
              <a:rPr lang="en-US" dirty="0"/>
              <a:t>Resources to Support Your Mental Health</a:t>
            </a:r>
          </a:p>
        </p:txBody>
      </p:sp>
      <p:sp>
        <p:nvSpPr>
          <p:cNvPr id="4" name="Slide Number Placeholder 3">
            <a:extLst>
              <a:ext uri="{FF2B5EF4-FFF2-40B4-BE49-F238E27FC236}">
                <a16:creationId xmlns:a16="http://schemas.microsoft.com/office/drawing/2014/main" id="{C93AFB70-E85F-6DBA-C648-E8CB1A1AED1F}"/>
              </a:ext>
            </a:extLst>
          </p:cNvPr>
          <p:cNvSpPr>
            <a:spLocks noGrp="1"/>
          </p:cNvSpPr>
          <p:nvPr>
            <p:ph type="sldNum" sz="quarter" idx="4294967295"/>
          </p:nvPr>
        </p:nvSpPr>
        <p:spPr>
          <a:xfrm>
            <a:off x="11888788" y="569913"/>
            <a:ext cx="303212" cy="365125"/>
          </a:xfrm>
          <a:prstGeom prst="rect">
            <a:avLst/>
          </a:prstGeom>
        </p:spPr>
        <p:txBody>
          <a:bodyPr/>
          <a:lstStyle/>
          <a:p>
            <a:fld id="{54797FC3-DC33-DA47-95F6-F7EB925D69E8}" type="slidenum">
              <a:rPr lang="en-US" smtClean="0"/>
              <a:pPr/>
              <a:t>5</a:t>
            </a:fld>
            <a:endParaRPr lang="en-US"/>
          </a:p>
        </p:txBody>
      </p:sp>
      <p:sp>
        <p:nvSpPr>
          <p:cNvPr id="5" name="Footer Placeholder 4">
            <a:extLst>
              <a:ext uri="{FF2B5EF4-FFF2-40B4-BE49-F238E27FC236}">
                <a16:creationId xmlns:a16="http://schemas.microsoft.com/office/drawing/2014/main" id="{B6711D08-6BCF-A2F8-4612-E61C54045008}"/>
              </a:ext>
            </a:extLst>
          </p:cNvPr>
          <p:cNvSpPr>
            <a:spLocks noGrp="1"/>
          </p:cNvSpPr>
          <p:nvPr>
            <p:ph type="ftr" sz="quarter" idx="4294967295"/>
          </p:nvPr>
        </p:nvSpPr>
        <p:spPr>
          <a:xfrm>
            <a:off x="5721350" y="6502400"/>
            <a:ext cx="6470650" cy="207963"/>
          </a:xfrm>
        </p:spPr>
        <p:txBody>
          <a:bodyPr/>
          <a:lstStyle/>
          <a:p>
            <a:r>
              <a:rPr lang="en-GB"/>
              <a:t>SCHOOL OF - to apply in all slides at the same time edit in Insert &gt; Header &amp; Footer</a:t>
            </a:r>
          </a:p>
        </p:txBody>
      </p:sp>
    </p:spTree>
    <p:extLst>
      <p:ext uri="{BB962C8B-B14F-4D97-AF65-F5344CB8AC3E}">
        <p14:creationId xmlns:p14="http://schemas.microsoft.com/office/powerpoint/2010/main" val="261999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360" y="476722"/>
            <a:ext cx="6035889" cy="768545"/>
          </a:xfrm>
        </p:spPr>
        <p:txBody>
          <a:bodyPr>
            <a:normAutofit fontScale="90000"/>
          </a:bodyPr>
          <a:lstStyle/>
          <a:p>
            <a:r>
              <a:rPr lang="en-US" dirty="0"/>
              <a:t>UAB Cares Suicide Prevention</a:t>
            </a:r>
            <a:br>
              <a:rPr lang="en-US" dirty="0"/>
            </a:br>
            <a:r>
              <a:rPr lang="en-US" dirty="0">
                <a:hlinkClick r:id="rId3"/>
              </a:rPr>
              <a:t>https://www.uab.edu/uabcares</a:t>
            </a:r>
            <a:r>
              <a:rPr lang="en-US" dirty="0"/>
              <a:t> </a:t>
            </a:r>
          </a:p>
        </p:txBody>
      </p:sp>
      <p:pic>
        <p:nvPicPr>
          <p:cNvPr id="11" name="Picture 10"/>
          <p:cNvPicPr>
            <a:picLocks noChangeAspect="1"/>
          </p:cNvPicPr>
          <p:nvPr/>
        </p:nvPicPr>
        <p:blipFill>
          <a:blip r:embed="rId4"/>
          <a:stretch>
            <a:fillRect/>
          </a:stretch>
        </p:blipFill>
        <p:spPr>
          <a:xfrm>
            <a:off x="6877050" y="1"/>
            <a:ext cx="5314950" cy="6326054"/>
          </a:xfrm>
          <a:prstGeom prst="rect">
            <a:avLst/>
          </a:prstGeom>
        </p:spPr>
      </p:pic>
      <p:pic>
        <p:nvPicPr>
          <p:cNvPr id="5" name="Picture 4"/>
          <p:cNvPicPr>
            <a:picLocks noChangeAspect="1"/>
          </p:cNvPicPr>
          <p:nvPr/>
        </p:nvPicPr>
        <p:blipFill>
          <a:blip r:embed="rId5"/>
          <a:stretch>
            <a:fillRect/>
          </a:stretch>
        </p:blipFill>
        <p:spPr>
          <a:xfrm>
            <a:off x="357609" y="2069633"/>
            <a:ext cx="6374727" cy="3675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329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EEB51E-BCCA-34B9-C239-A6CA418A9E80}"/>
              </a:ext>
            </a:extLst>
          </p:cNvPr>
          <p:cNvPicPr>
            <a:picLocks noChangeAspect="1"/>
          </p:cNvPicPr>
          <p:nvPr/>
        </p:nvPicPr>
        <p:blipFill>
          <a:blip r:embed="rId3"/>
          <a:stretch>
            <a:fillRect/>
          </a:stretch>
        </p:blipFill>
        <p:spPr>
          <a:xfrm>
            <a:off x="4399461" y="4456462"/>
            <a:ext cx="1785782" cy="1746098"/>
          </a:xfrm>
          <a:prstGeom prst="rect">
            <a:avLst/>
          </a:prstGeom>
        </p:spPr>
      </p:pic>
      <p:pic>
        <p:nvPicPr>
          <p:cNvPr id="7" name="Content Placeholder 6">
            <a:extLst>
              <a:ext uri="{FF2B5EF4-FFF2-40B4-BE49-F238E27FC236}">
                <a16:creationId xmlns:a16="http://schemas.microsoft.com/office/drawing/2014/main" id="{972E2843-8109-1C8C-6EB0-AEB16646E965}"/>
              </a:ext>
            </a:extLst>
          </p:cNvPr>
          <p:cNvPicPr>
            <a:picLocks noGrp="1" noChangeAspect="1"/>
          </p:cNvPicPr>
          <p:nvPr>
            <p:ph idx="1"/>
          </p:nvPr>
        </p:nvPicPr>
        <p:blipFill>
          <a:blip r:embed="rId4"/>
          <a:stretch>
            <a:fillRect/>
          </a:stretch>
        </p:blipFill>
        <p:spPr>
          <a:xfrm>
            <a:off x="536575" y="1245266"/>
            <a:ext cx="6412874" cy="3143853"/>
          </a:xfrm>
        </p:spPr>
      </p:pic>
      <p:sp>
        <p:nvSpPr>
          <p:cNvPr id="3" name="Title 2">
            <a:extLst>
              <a:ext uri="{FF2B5EF4-FFF2-40B4-BE49-F238E27FC236}">
                <a16:creationId xmlns:a16="http://schemas.microsoft.com/office/drawing/2014/main" id="{06DA6B4A-8B47-5C8A-A23B-A655F3A7AD44}"/>
              </a:ext>
            </a:extLst>
          </p:cNvPr>
          <p:cNvSpPr>
            <a:spLocks noGrp="1"/>
          </p:cNvSpPr>
          <p:nvPr>
            <p:ph type="title"/>
          </p:nvPr>
        </p:nvSpPr>
        <p:spPr/>
        <p:txBody>
          <a:bodyPr>
            <a:normAutofit/>
          </a:bodyPr>
          <a:lstStyle/>
          <a:p>
            <a:r>
              <a:rPr lang="en-US" dirty="0"/>
              <a:t>UAB Cares Mental Health Advocate Certificate</a:t>
            </a:r>
          </a:p>
        </p:txBody>
      </p:sp>
      <p:sp>
        <p:nvSpPr>
          <p:cNvPr id="2" name="Content Placeholder 1">
            <a:extLst>
              <a:ext uri="{FF2B5EF4-FFF2-40B4-BE49-F238E27FC236}">
                <a16:creationId xmlns:a16="http://schemas.microsoft.com/office/drawing/2014/main" id="{74C07823-664F-7C2E-32DC-F4DD08BED08A}"/>
              </a:ext>
            </a:extLst>
          </p:cNvPr>
          <p:cNvSpPr>
            <a:spLocks noGrp="1"/>
          </p:cNvSpPr>
          <p:nvPr>
            <p:ph idx="13"/>
          </p:nvPr>
        </p:nvSpPr>
        <p:spPr>
          <a:xfrm>
            <a:off x="6888480" y="1645670"/>
            <a:ext cx="4564744" cy="4351338"/>
          </a:xfrm>
        </p:spPr>
        <p:txBody>
          <a:bodyPr>
            <a:noAutofit/>
          </a:bodyPr>
          <a:lstStyle/>
          <a:p>
            <a:r>
              <a:rPr lang="en-US" sz="3000" dirty="0"/>
              <a:t>Earn up to 3 Levels of Certificates</a:t>
            </a:r>
          </a:p>
          <a:p>
            <a:r>
              <a:rPr lang="en-US" sz="3000" dirty="0"/>
              <a:t>Showcase your commitment to supporting student mental health</a:t>
            </a:r>
          </a:p>
          <a:p>
            <a:r>
              <a:rPr lang="en-US" sz="3000" dirty="0"/>
              <a:t>Learn how help someone</a:t>
            </a:r>
          </a:p>
          <a:p>
            <a:r>
              <a:rPr lang="en-US" sz="3000" dirty="0"/>
              <a:t>Learn UAB mental health resources</a:t>
            </a:r>
          </a:p>
        </p:txBody>
      </p:sp>
      <p:sp>
        <p:nvSpPr>
          <p:cNvPr id="4" name="Slide Number Placeholder 3">
            <a:extLst>
              <a:ext uri="{FF2B5EF4-FFF2-40B4-BE49-F238E27FC236}">
                <a16:creationId xmlns:a16="http://schemas.microsoft.com/office/drawing/2014/main" id="{91A6DE05-B6D0-8F02-5183-36EACFEA4E80}"/>
              </a:ext>
            </a:extLst>
          </p:cNvPr>
          <p:cNvSpPr>
            <a:spLocks noGrp="1"/>
          </p:cNvSpPr>
          <p:nvPr>
            <p:ph type="sldNum" sz="quarter" idx="4"/>
          </p:nvPr>
        </p:nvSpPr>
        <p:spPr/>
        <p:txBody>
          <a:bodyPr/>
          <a:lstStyle/>
          <a:p>
            <a:fld id="{54797FC3-DC33-DA47-95F6-F7EB925D69E8}" type="slidenum">
              <a:rPr lang="en-US" smtClean="0"/>
              <a:pPr/>
              <a:t>7</a:t>
            </a:fld>
            <a:endParaRPr lang="en-US"/>
          </a:p>
        </p:txBody>
      </p:sp>
      <p:sp>
        <p:nvSpPr>
          <p:cNvPr id="5" name="TextBox 4">
            <a:extLst>
              <a:ext uri="{FF2B5EF4-FFF2-40B4-BE49-F238E27FC236}">
                <a16:creationId xmlns:a16="http://schemas.microsoft.com/office/drawing/2014/main" id="{DD75B301-0EA1-9FBA-20D9-F3801282CE12}"/>
              </a:ext>
            </a:extLst>
          </p:cNvPr>
          <p:cNvSpPr txBox="1"/>
          <p:nvPr/>
        </p:nvSpPr>
        <p:spPr>
          <a:xfrm>
            <a:off x="825921" y="4632900"/>
            <a:ext cx="3421140" cy="1569660"/>
          </a:xfrm>
          <a:prstGeom prst="rect">
            <a:avLst/>
          </a:prstGeom>
          <a:noFill/>
        </p:spPr>
        <p:txBody>
          <a:bodyPr wrap="square" rtlCol="0">
            <a:spAutoFit/>
          </a:bodyPr>
          <a:lstStyle/>
          <a:p>
            <a:pPr algn="r"/>
            <a:r>
              <a:rPr lang="en-US" sz="2400" dirty="0"/>
              <a:t>Find the </a:t>
            </a:r>
            <a:r>
              <a:rPr lang="en-US" sz="2400" b="1" dirty="0">
                <a:solidFill>
                  <a:srgbClr val="006241"/>
                </a:solidFill>
              </a:rPr>
              <a:t>Mental Health Advocate Certificate Course </a:t>
            </a:r>
            <a:r>
              <a:rPr lang="en-US" sz="2400" dirty="0"/>
              <a:t>in your Canvas Dashboard.</a:t>
            </a:r>
          </a:p>
        </p:txBody>
      </p:sp>
    </p:spTree>
    <p:extLst>
      <p:ext uri="{BB962C8B-B14F-4D97-AF65-F5344CB8AC3E}">
        <p14:creationId xmlns:p14="http://schemas.microsoft.com/office/powerpoint/2010/main" val="3951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6E1118-FF63-45B5-B9FC-5E127C95B3C0}"/>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pPr>
            <a:fld id="{54797FC3-DC33-DA47-95F6-F7EB925D69E8}" type="slidenum">
              <a:rPr lang="en-US" sz="1200">
                <a:solidFill>
                  <a:srgbClr val="FFFFFF"/>
                </a:solidFill>
              </a:rPr>
              <a:pPr algn="r">
                <a:spcAft>
                  <a:spcPts val="600"/>
                </a:spcAft>
              </a:pPr>
              <a:t>8</a:t>
            </a:fld>
            <a:endParaRPr lang="en-US" sz="1200">
              <a:solidFill>
                <a:srgbClr val="FFFFFF"/>
              </a:solidFill>
            </a:endParaRPr>
          </a:p>
        </p:txBody>
      </p:sp>
      <p:pic>
        <p:nvPicPr>
          <p:cNvPr id="5" name="Picture 4">
            <a:extLst>
              <a:ext uri="{FF2B5EF4-FFF2-40B4-BE49-F238E27FC236}">
                <a16:creationId xmlns:a16="http://schemas.microsoft.com/office/drawing/2014/main" id="{42A745AB-7E03-4D59-8B24-FA267EC7A1A3}"/>
              </a:ext>
            </a:extLst>
          </p:cNvPr>
          <p:cNvPicPr>
            <a:picLocks noChangeAspect="1"/>
          </p:cNvPicPr>
          <p:nvPr/>
        </p:nvPicPr>
        <p:blipFill rotWithShape="1">
          <a:blip r:embed="rId3"/>
          <a:srcRect t="7752" b="1990"/>
          <a:stretch/>
        </p:blipFill>
        <p:spPr>
          <a:xfrm>
            <a:off x="1195834" y="166503"/>
            <a:ext cx="9545149" cy="6189847"/>
          </a:xfrm>
          <a:prstGeom prst="rect">
            <a:avLst/>
          </a:prstGeom>
        </p:spPr>
      </p:pic>
    </p:spTree>
    <p:extLst>
      <p:ext uri="{BB962C8B-B14F-4D97-AF65-F5344CB8AC3E}">
        <p14:creationId xmlns:p14="http://schemas.microsoft.com/office/powerpoint/2010/main" val="62068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F04ABF97-4A1E-44C0-B58D-492B89CC777C}"/>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4196519594"/>
      </p:ext>
    </p:extLst>
  </p:cSld>
  <p:clrMapOvr>
    <a:masterClrMapping/>
  </p:clrMapOvr>
</p:sld>
</file>

<file path=ppt/theme/theme1.xml><?xml version="1.0" encoding="utf-8"?>
<a:theme xmlns:a="http://schemas.openxmlformats.org/drawingml/2006/main" name="Office Theme">
  <a:themeElements>
    <a:clrScheme name="UAB">
      <a:dk1>
        <a:srgbClr val="000000"/>
      </a:dk1>
      <a:lt1>
        <a:srgbClr val="FFFFFF"/>
      </a:lt1>
      <a:dk2>
        <a:srgbClr val="44546A"/>
      </a:dk2>
      <a:lt2>
        <a:srgbClr val="E7E6E6"/>
      </a:lt2>
      <a:accent1>
        <a:srgbClr val="1E6B51"/>
      </a:accent1>
      <a:accent2>
        <a:srgbClr val="285134"/>
      </a:accent2>
      <a:accent3>
        <a:srgbClr val="80BC00"/>
      </a:accent3>
      <a:accent4>
        <a:srgbClr val="FFD300"/>
      </a:accent4>
      <a:accent5>
        <a:srgbClr val="AA9767"/>
      </a:accent5>
      <a:accent6>
        <a:srgbClr val="808285"/>
      </a:accent6>
      <a:hlink>
        <a:srgbClr val="0563C1"/>
      </a:hlink>
      <a:folHlink>
        <a:srgbClr val="954F72"/>
      </a:folHlink>
    </a:clrScheme>
    <a:fontScheme name="Personalizado 5">
      <a:majorFont>
        <a:latin typeface="Proxima Nova Bl"/>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766DA3E89C6542BBF8CB433CA86A82" ma:contentTypeVersion="15" ma:contentTypeDescription="Create a new document." ma:contentTypeScope="" ma:versionID="bc2e295bb703ae54075f3b3dd07f0782">
  <xsd:schema xmlns:xsd="http://www.w3.org/2001/XMLSchema" xmlns:xs="http://www.w3.org/2001/XMLSchema" xmlns:p="http://schemas.microsoft.com/office/2006/metadata/properties" xmlns:ns1="http://schemas.microsoft.com/sharepoint/v3" xmlns:ns3="c2e4234c-17c0-4c22-a908-cd2aeedc828f" xmlns:ns4="b6af2f42-4bff-4215-ab62-80b02b777d9e" targetNamespace="http://schemas.microsoft.com/office/2006/metadata/properties" ma:root="true" ma:fieldsID="ef74c6a709f252ef688eb99979bd2944" ns1:_="" ns3:_="" ns4:_="">
    <xsd:import namespace="http://schemas.microsoft.com/sharepoint/v3"/>
    <xsd:import namespace="c2e4234c-17c0-4c22-a908-cd2aeedc828f"/>
    <xsd:import namespace="b6af2f42-4bff-4215-ab62-80b02b777d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e4234c-17c0-4c22-a908-cd2aeedc828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f2f42-4bff-4215-ab62-80b02b777d9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CD942F8-00B0-4E52-9E54-7F696034C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e4234c-17c0-4c22-a908-cd2aeedc828f"/>
    <ds:schemaRef ds:uri="b6af2f42-4bff-4215-ab62-80b02b777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337D2E-DD6F-4CB2-9A21-EED1656B1D38}">
  <ds:schemaRefs>
    <ds:schemaRef ds:uri="http://schemas.microsoft.com/sharepoint/v3/contenttype/forms"/>
  </ds:schemaRefs>
</ds:datastoreItem>
</file>

<file path=customXml/itemProps3.xml><?xml version="1.0" encoding="utf-8"?>
<ds:datastoreItem xmlns:ds="http://schemas.openxmlformats.org/officeDocument/2006/customXml" ds:itemID="{E46041CF-B68F-4E52-B0F2-0B4C01A8B5A7}">
  <ds:schemaRefs>
    <ds:schemaRef ds:uri="http://schemas.openxmlformats.org/package/2006/metadata/core-properties"/>
    <ds:schemaRef ds:uri="http://purl.org/dc/terms/"/>
    <ds:schemaRef ds:uri="http://schemas.microsoft.com/office/infopath/2007/PartnerControls"/>
    <ds:schemaRef ds:uri="b6af2f42-4bff-4215-ab62-80b02b777d9e"/>
    <ds:schemaRef ds:uri="http://schemas.microsoft.com/office/2006/documentManagement/types"/>
    <ds:schemaRef ds:uri="http://purl.org/dc/elements/1.1/"/>
    <ds:schemaRef ds:uri="http://schemas.microsoft.com/office/2006/metadata/properties"/>
    <ds:schemaRef ds:uri="c2e4234c-17c0-4c22-a908-cd2aeedc828f"/>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19826</TotalTime>
  <Words>2222</Words>
  <Application>Microsoft Office PowerPoint</Application>
  <PresentationFormat>Widescreen</PresentationFormat>
  <Paragraphs>167</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Symbol</vt:lpstr>
      <vt:lpstr>Amasis MT Pro</vt:lpstr>
      <vt:lpstr>Proxima Nova Rg</vt:lpstr>
      <vt:lpstr>proxima-nova</vt:lpstr>
      <vt:lpstr>Calibri</vt:lpstr>
      <vt:lpstr>Arial</vt:lpstr>
      <vt:lpstr>Amasis MT Pro Black</vt:lpstr>
      <vt:lpstr>Office Theme</vt:lpstr>
      <vt:lpstr>Student Counseling Services and the Collegiate Recovery Community</vt:lpstr>
      <vt:lpstr>Mental Health Services at a Glance</vt:lpstr>
      <vt:lpstr>Collegiate Recovery Community</vt:lpstr>
      <vt:lpstr>Scheduling Appointments</vt:lpstr>
      <vt:lpstr>PowerPoint Presentation</vt:lpstr>
      <vt:lpstr>UAB Cares Suicide Prevention https://www.uab.edu/uabcares </vt:lpstr>
      <vt:lpstr>UAB Cares Mental Health Advocate Certificate</vt:lpstr>
      <vt:lpstr>PowerPoint Presentation</vt:lpstr>
      <vt:lpstr>PowerPoint Presentation</vt:lpstr>
      <vt:lpstr>PowerPoint Presentation</vt:lpstr>
      <vt:lpstr>Additional Self Screeners and Self Assessments</vt:lpstr>
      <vt:lpstr>Get Involved with Mental Health at UAB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Nikolov</dc:creator>
  <cp:lastModifiedBy>Stowe, Angela</cp:lastModifiedBy>
  <cp:revision>325</cp:revision>
  <cp:lastPrinted>2019-04-15T23:31:51Z</cp:lastPrinted>
  <dcterms:created xsi:type="dcterms:W3CDTF">2019-04-07T09:50:06Z</dcterms:created>
  <dcterms:modified xsi:type="dcterms:W3CDTF">2025-01-20T20:53:53Z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0x01010058766DA3E89C6542BBF8CB433CA86A82</vt:lpwstr>
  </property>
  <property fmtid="{D5CDD505-2E9C-101B-9397-08002B2CF9AE}" pid="3" name="MSIP_Label_ae7542bc-63e5-412b-b0a0-d9586028a7d0_Enabled">
    <vt:lpwstr>true</vt:lpwstr>
  </property>
  <property fmtid="{D5CDD505-2E9C-101B-9397-08002B2CF9AE}" pid="4" name="MSIP_Label_ae7542bc-63e5-412b-b0a0-d9586028a7d0_SetDate">
    <vt:lpwstr>2025-01-20T20:44:24Z</vt:lpwstr>
  </property>
  <property fmtid="{D5CDD505-2E9C-101B-9397-08002B2CF9AE}" pid="5" name="MSIP_Label_ae7542bc-63e5-412b-b0a0-d9586028a7d0_Method">
    <vt:lpwstr>Standard</vt:lpwstr>
  </property>
  <property fmtid="{D5CDD505-2E9C-101B-9397-08002B2CF9AE}" pid="6" name="MSIP_Label_ae7542bc-63e5-412b-b0a0-d9586028a7d0_Name">
    <vt:lpwstr>Sensitive</vt:lpwstr>
  </property>
  <property fmtid="{D5CDD505-2E9C-101B-9397-08002B2CF9AE}" pid="7" name="MSIP_Label_ae7542bc-63e5-412b-b0a0-d9586028a7d0_SiteId">
    <vt:lpwstr>d8999fe4-76af-40b3-b435-1d8977abc08c</vt:lpwstr>
  </property>
  <property fmtid="{D5CDD505-2E9C-101B-9397-08002B2CF9AE}" pid="8" name="MSIP_Label_ae7542bc-63e5-412b-b0a0-d9586028a7d0_ActionId">
    <vt:lpwstr>0b671185-2669-4c67-ae0a-1cd542135b51</vt:lpwstr>
  </property>
  <property fmtid="{D5CDD505-2E9C-101B-9397-08002B2CF9AE}" pid="9" name="MSIP_Label_ae7542bc-63e5-412b-b0a0-d9586028a7d0_ContentBits">
    <vt:lpwstr>0</vt:lpwstr>
  </property>
</Properties>
</file>