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46304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70" d="100"/>
          <a:sy n="70" d="100"/>
        </p:scale>
        <p:origin x="1776" y="-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394374"/>
            <a:ext cx="12435840" cy="5093547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7684348"/>
            <a:ext cx="10972800" cy="3532292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5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1" y="778933"/>
            <a:ext cx="3154680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1" y="778933"/>
            <a:ext cx="9281160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87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1" y="3647444"/>
            <a:ext cx="12618720" cy="608583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1" y="9790858"/>
            <a:ext cx="12618720" cy="32003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/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1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3894667"/>
            <a:ext cx="621792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3894667"/>
            <a:ext cx="621792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73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778936"/>
            <a:ext cx="12618720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7" y="3586481"/>
            <a:ext cx="6189344" cy="175767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7" y="5344160"/>
            <a:ext cx="6189344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1" y="3586481"/>
            <a:ext cx="6219826" cy="175767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1" y="5344160"/>
            <a:ext cx="6219826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3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0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77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975360"/>
            <a:ext cx="4718685" cy="341376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2106510"/>
            <a:ext cx="7406640" cy="10397067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4389120"/>
            <a:ext cx="4718685" cy="8131388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975360"/>
            <a:ext cx="4718685" cy="341376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2106510"/>
            <a:ext cx="7406640" cy="10397067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4389120"/>
            <a:ext cx="4718685" cy="8131388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778936"/>
            <a:ext cx="1261872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3894667"/>
            <a:ext cx="1261872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13560217"/>
            <a:ext cx="329184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ED960-2376-42E4-875C-54581A25D95B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13560217"/>
            <a:ext cx="493776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13560217"/>
            <a:ext cx="329184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B3E8F-0188-45E6-89A3-BBEC3442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6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EEA07-51DE-0599-4478-F65B7C341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E0A08951-CD8D-5ACD-25CC-7CED699CF908}"/>
              </a:ext>
            </a:extLst>
          </p:cNvPr>
          <p:cNvSpPr/>
          <p:nvPr/>
        </p:nvSpPr>
        <p:spPr>
          <a:xfrm>
            <a:off x="7680961" y="9173845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F800D2-62EE-2854-F697-8EA6588D20CC}"/>
              </a:ext>
            </a:extLst>
          </p:cNvPr>
          <p:cNvSpPr/>
          <p:nvPr/>
        </p:nvSpPr>
        <p:spPr>
          <a:xfrm>
            <a:off x="9393028" y="6563511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127A4AB-C9E0-1F90-73A8-2564271AA03D}"/>
              </a:ext>
            </a:extLst>
          </p:cNvPr>
          <p:cNvSpPr/>
          <p:nvPr/>
        </p:nvSpPr>
        <p:spPr>
          <a:xfrm>
            <a:off x="10972801" y="6569226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FB6CA36-50F9-B777-0E27-91E5A5DB6241}"/>
              </a:ext>
            </a:extLst>
          </p:cNvPr>
          <p:cNvSpPr/>
          <p:nvPr/>
        </p:nvSpPr>
        <p:spPr>
          <a:xfrm>
            <a:off x="991831" y="6801255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6D2C61-0886-5143-823E-9059A2BCE0EE}"/>
              </a:ext>
            </a:extLst>
          </p:cNvPr>
          <p:cNvSpPr/>
          <p:nvPr/>
        </p:nvSpPr>
        <p:spPr>
          <a:xfrm>
            <a:off x="3545146" y="6696851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F3C14E2-4EB2-F31D-1C67-5693DFE5C2EF}"/>
              </a:ext>
            </a:extLst>
          </p:cNvPr>
          <p:cNvSpPr/>
          <p:nvPr/>
        </p:nvSpPr>
        <p:spPr>
          <a:xfrm>
            <a:off x="5124919" y="6696851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7FA7D1-71BD-1604-4ED1-30C000DF02E9}"/>
              </a:ext>
            </a:extLst>
          </p:cNvPr>
          <p:cNvSpPr/>
          <p:nvPr/>
        </p:nvSpPr>
        <p:spPr>
          <a:xfrm>
            <a:off x="13331548" y="6563511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D9DE954-7086-D914-B951-1671218241F0}"/>
              </a:ext>
            </a:extLst>
          </p:cNvPr>
          <p:cNvSpPr/>
          <p:nvPr/>
        </p:nvSpPr>
        <p:spPr>
          <a:xfrm>
            <a:off x="11407757" y="3821270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1E0437A-F0E6-FBAE-3634-1DC7709773BB}"/>
              </a:ext>
            </a:extLst>
          </p:cNvPr>
          <p:cNvSpPr/>
          <p:nvPr/>
        </p:nvSpPr>
        <p:spPr>
          <a:xfrm>
            <a:off x="12987530" y="3821270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757BDB7-6BED-002F-1EA5-CCEB06469FEE}"/>
              </a:ext>
            </a:extLst>
          </p:cNvPr>
          <p:cNvSpPr txBox="1"/>
          <p:nvPr/>
        </p:nvSpPr>
        <p:spPr>
          <a:xfrm>
            <a:off x="7233811" y="9783093"/>
            <a:ext cx="1511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29</a:t>
            </a:r>
          </a:p>
          <a:p>
            <a:pPr algn="ctr"/>
            <a:r>
              <a:rPr lang="en-US" dirty="0"/>
              <a:t>RPL</a:t>
            </a:r>
          </a:p>
          <a:p>
            <a:pPr algn="ctr"/>
            <a:r>
              <a:rPr lang="en-US" dirty="0"/>
              <a:t>Asthma</a:t>
            </a:r>
          </a:p>
          <a:p>
            <a:pPr algn="ctr"/>
            <a:r>
              <a:rPr lang="en-US" dirty="0"/>
              <a:t>Nut allergy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6162B4-4CF9-48F5-421C-3E57FFB080B7}"/>
              </a:ext>
            </a:extLst>
          </p:cNvPr>
          <p:cNvSpPr txBox="1"/>
          <p:nvPr/>
        </p:nvSpPr>
        <p:spPr>
          <a:xfrm>
            <a:off x="186784" y="7404015"/>
            <a:ext cx="2158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63</a:t>
            </a:r>
          </a:p>
          <a:p>
            <a:pPr algn="ctr"/>
            <a:r>
              <a:rPr lang="en-US" dirty="0"/>
              <a:t>Cervical, Dx 30s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39FF5A-9E15-0475-397E-4B5DA6D451F1}"/>
              </a:ext>
            </a:extLst>
          </p:cNvPr>
          <p:cNvSpPr txBox="1"/>
          <p:nvPr/>
        </p:nvSpPr>
        <p:spPr>
          <a:xfrm>
            <a:off x="8969226" y="7166270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57</a:t>
            </a:r>
          </a:p>
          <a:p>
            <a:pPr algn="ctr"/>
            <a:r>
              <a:rPr lang="en-US" dirty="0"/>
              <a:t>A+W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CB3CDAC-2248-01AE-9670-4C19A71C52FC}"/>
              </a:ext>
            </a:extLst>
          </p:cNvPr>
          <p:cNvSpPr txBox="1"/>
          <p:nvPr/>
        </p:nvSpPr>
        <p:spPr>
          <a:xfrm>
            <a:off x="12396091" y="4419698"/>
            <a:ext cx="17856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/>
              <a:t>d.70s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B7D4E2B-0155-9D67-8F5E-EFEA6EEF5B7A}"/>
              </a:ext>
            </a:extLst>
          </p:cNvPr>
          <p:cNvSpPr txBox="1"/>
          <p:nvPr/>
        </p:nvSpPr>
        <p:spPr>
          <a:xfrm>
            <a:off x="12844402" y="7137845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58</a:t>
            </a:r>
          </a:p>
          <a:p>
            <a:pPr algn="ctr"/>
            <a:r>
              <a:rPr lang="en-US" dirty="0"/>
              <a:t>A+W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02B5AF3-A4C1-2B82-F085-C6128752C62C}"/>
              </a:ext>
            </a:extLst>
          </p:cNvPr>
          <p:cNvSpPr txBox="1"/>
          <p:nvPr/>
        </p:nvSpPr>
        <p:spPr>
          <a:xfrm>
            <a:off x="10939469" y="4463507"/>
            <a:ext cx="1511678" cy="397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d.80’s</a:t>
            </a:r>
          </a:p>
        </p:txBody>
      </p:sp>
      <p:sp>
        <p:nvSpPr>
          <p:cNvPr id="56" name="Partial Circle 55">
            <a:extLst>
              <a:ext uri="{FF2B5EF4-FFF2-40B4-BE49-F238E27FC236}">
                <a16:creationId xmlns:a16="http://schemas.microsoft.com/office/drawing/2014/main" id="{DB451C32-070B-8C9F-93D8-72F74343ECAB}"/>
              </a:ext>
            </a:extLst>
          </p:cNvPr>
          <p:cNvSpPr/>
          <p:nvPr/>
        </p:nvSpPr>
        <p:spPr>
          <a:xfrm flipV="1">
            <a:off x="989112" y="6799455"/>
            <a:ext cx="548640" cy="548640"/>
          </a:xfrm>
          <a:prstGeom prst="pie">
            <a:avLst>
              <a:gd name="adj1" fmla="val 10763990"/>
              <a:gd name="adj2" fmla="val 1620179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4A43679-A8D8-3970-B838-0068828CF22C}"/>
              </a:ext>
            </a:extLst>
          </p:cNvPr>
          <p:cNvSpPr txBox="1"/>
          <p:nvPr/>
        </p:nvSpPr>
        <p:spPr>
          <a:xfrm>
            <a:off x="10762176" y="7120103"/>
            <a:ext cx="1042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59</a:t>
            </a:r>
          </a:p>
          <a:p>
            <a:pPr algn="ctr"/>
            <a:r>
              <a:rPr lang="en-US" dirty="0"/>
              <a:t>A+W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A6BBA4D-7DAB-4122-6E93-2FD465F34C9C}"/>
              </a:ext>
            </a:extLst>
          </p:cNvPr>
          <p:cNvCxnSpPr>
            <a:cxnSpLocks/>
          </p:cNvCxnSpPr>
          <p:nvPr/>
        </p:nvCxnSpPr>
        <p:spPr>
          <a:xfrm>
            <a:off x="7951151" y="8238584"/>
            <a:ext cx="0" cy="9394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3885B92-288F-66E6-C583-C2EBB2580B4F}"/>
              </a:ext>
            </a:extLst>
          </p:cNvPr>
          <p:cNvCxnSpPr>
            <a:cxnSpLocks/>
          </p:cNvCxnSpPr>
          <p:nvPr/>
        </p:nvCxnSpPr>
        <p:spPr>
          <a:xfrm flipH="1">
            <a:off x="7977960" y="8238584"/>
            <a:ext cx="34886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2AD8589-44B5-40B7-CCB8-88EA9CB0B395}"/>
              </a:ext>
            </a:extLst>
          </p:cNvPr>
          <p:cNvCxnSpPr>
            <a:cxnSpLocks/>
            <a:stCxn id="10" idx="3"/>
            <a:endCxn id="11" idx="2"/>
          </p:cNvCxnSpPr>
          <p:nvPr/>
        </p:nvCxnSpPr>
        <p:spPr>
          <a:xfrm>
            <a:off x="9941669" y="6837832"/>
            <a:ext cx="1031133" cy="57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A5BD325-B27D-9E74-4552-FB8998E3D064}"/>
              </a:ext>
            </a:extLst>
          </p:cNvPr>
          <p:cNvCxnSpPr>
            <a:cxnSpLocks/>
          </p:cNvCxnSpPr>
          <p:nvPr/>
        </p:nvCxnSpPr>
        <p:spPr>
          <a:xfrm>
            <a:off x="13594682" y="5504688"/>
            <a:ext cx="0" cy="10645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27C15D6-1718-FF4E-1FD0-4FEB6E723141}"/>
              </a:ext>
            </a:extLst>
          </p:cNvPr>
          <p:cNvCxnSpPr>
            <a:cxnSpLocks/>
          </p:cNvCxnSpPr>
          <p:nvPr/>
        </p:nvCxnSpPr>
        <p:spPr>
          <a:xfrm>
            <a:off x="12533189" y="4095986"/>
            <a:ext cx="0" cy="14320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AB82DB3-5471-1AC9-72A4-E1492546D9E7}"/>
              </a:ext>
            </a:extLst>
          </p:cNvPr>
          <p:cNvCxnSpPr>
            <a:cxnSpLocks/>
          </p:cNvCxnSpPr>
          <p:nvPr/>
        </p:nvCxnSpPr>
        <p:spPr>
          <a:xfrm>
            <a:off x="11283696" y="5532152"/>
            <a:ext cx="23225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015CD4B-C5F1-DA55-34A3-996D26EA2471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11956398" y="4095590"/>
            <a:ext cx="1047889" cy="3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ACBC25EA-6F88-BE13-44B6-4065AFD10A3A}"/>
              </a:ext>
            </a:extLst>
          </p:cNvPr>
          <p:cNvCxnSpPr>
            <a:cxnSpLocks/>
          </p:cNvCxnSpPr>
          <p:nvPr/>
        </p:nvCxnSpPr>
        <p:spPr>
          <a:xfrm>
            <a:off x="10493183" y="6876288"/>
            <a:ext cx="0" cy="13657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8C64361-F7A5-D3C2-3C33-FF09A5AABA64}"/>
              </a:ext>
            </a:extLst>
          </p:cNvPr>
          <p:cNvCxnSpPr>
            <a:cxnSpLocks/>
          </p:cNvCxnSpPr>
          <p:nvPr/>
        </p:nvCxnSpPr>
        <p:spPr>
          <a:xfrm>
            <a:off x="1261284" y="5577840"/>
            <a:ext cx="0" cy="12459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E0F56300-B33B-74F6-B54A-0C2BDCB30F02}"/>
              </a:ext>
            </a:extLst>
          </p:cNvPr>
          <p:cNvCxnSpPr>
            <a:cxnSpLocks/>
          </p:cNvCxnSpPr>
          <p:nvPr/>
        </p:nvCxnSpPr>
        <p:spPr>
          <a:xfrm>
            <a:off x="4614527" y="6986016"/>
            <a:ext cx="0" cy="12659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3AFB22E1-95C9-733C-96C4-B1B58B4363B4}"/>
              </a:ext>
            </a:extLst>
          </p:cNvPr>
          <p:cNvCxnSpPr>
            <a:cxnSpLocks/>
          </p:cNvCxnSpPr>
          <p:nvPr/>
        </p:nvCxnSpPr>
        <p:spPr>
          <a:xfrm>
            <a:off x="4091068" y="6967341"/>
            <a:ext cx="1031133" cy="57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F749F039-780B-24B4-E9F7-DFA8D4F475A2}"/>
              </a:ext>
            </a:extLst>
          </p:cNvPr>
          <p:cNvCxnSpPr>
            <a:cxnSpLocks/>
          </p:cNvCxnSpPr>
          <p:nvPr/>
        </p:nvCxnSpPr>
        <p:spPr>
          <a:xfrm flipH="1">
            <a:off x="11279629" y="3725460"/>
            <a:ext cx="805232" cy="7409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2303D49-0123-88E9-1568-96152EC9DDFA}"/>
              </a:ext>
            </a:extLst>
          </p:cNvPr>
          <p:cNvCxnSpPr>
            <a:cxnSpLocks/>
          </p:cNvCxnSpPr>
          <p:nvPr/>
        </p:nvCxnSpPr>
        <p:spPr>
          <a:xfrm flipH="1">
            <a:off x="12844421" y="3725460"/>
            <a:ext cx="804895" cy="7223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D98FF83-4D8D-A7BC-94D3-B86B5938A1DE}"/>
              </a:ext>
            </a:extLst>
          </p:cNvPr>
          <p:cNvGrpSpPr/>
          <p:nvPr/>
        </p:nvGrpSpPr>
        <p:grpSpPr>
          <a:xfrm>
            <a:off x="1574101" y="10196912"/>
            <a:ext cx="2906459" cy="1807789"/>
            <a:chOff x="404050" y="9180505"/>
            <a:chExt cx="2906459" cy="1807789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6C595C9F-3DA7-54A4-3B28-BA4F5EB4DE26}"/>
                </a:ext>
              </a:extLst>
            </p:cNvPr>
            <p:cNvGrpSpPr/>
            <p:nvPr/>
          </p:nvGrpSpPr>
          <p:grpSpPr>
            <a:xfrm>
              <a:off x="869027" y="9691693"/>
              <a:ext cx="495099" cy="1296601"/>
              <a:chOff x="997330" y="9541852"/>
              <a:chExt cx="516448" cy="1352511"/>
            </a:xfrm>
          </p:grpSpPr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53E47990-6CFA-0DF6-038E-A2BA9A915BEB}"/>
                  </a:ext>
                </a:extLst>
              </p:cNvPr>
              <p:cNvGrpSpPr/>
              <p:nvPr/>
            </p:nvGrpSpPr>
            <p:grpSpPr>
              <a:xfrm>
                <a:off x="1026335" y="9541852"/>
                <a:ext cx="487443" cy="497184"/>
                <a:chOff x="961325" y="9535216"/>
                <a:chExt cx="487443" cy="497184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0D67121-C649-FC5A-4045-15429F3B4127}"/>
                    </a:ext>
                  </a:extLst>
                </p:cNvPr>
                <p:cNvSpPr/>
                <p:nvPr/>
              </p:nvSpPr>
              <p:spPr>
                <a:xfrm rot="2700000">
                  <a:off x="1037004" y="9620637"/>
                  <a:ext cx="412047" cy="411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Isosceles Triangle 142">
                  <a:extLst>
                    <a:ext uri="{FF2B5EF4-FFF2-40B4-BE49-F238E27FC236}">
                      <a16:creationId xmlns:a16="http://schemas.microsoft.com/office/drawing/2014/main" id="{2BA65A7E-8EF4-FCE6-0647-C3C0B0C421E8}"/>
                    </a:ext>
                  </a:extLst>
                </p:cNvPr>
                <p:cNvSpPr/>
                <p:nvPr/>
              </p:nvSpPr>
              <p:spPr>
                <a:xfrm flipH="1">
                  <a:off x="961325" y="9535216"/>
                  <a:ext cx="274622" cy="2803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738E39AF-FA4C-3D0E-3A6A-23B6A0555571}"/>
                  </a:ext>
                </a:extLst>
              </p:cNvPr>
              <p:cNvGrpSpPr/>
              <p:nvPr/>
            </p:nvGrpSpPr>
            <p:grpSpPr>
              <a:xfrm>
                <a:off x="997330" y="10407753"/>
                <a:ext cx="492005" cy="486610"/>
                <a:chOff x="997330" y="10407753"/>
                <a:chExt cx="492005" cy="486610"/>
              </a:xfrm>
            </p:grpSpPr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4CED3CD1-B81A-458A-70C1-8CDC2A03FDBD}"/>
                    </a:ext>
                  </a:extLst>
                </p:cNvPr>
                <p:cNvSpPr/>
                <p:nvPr/>
              </p:nvSpPr>
              <p:spPr>
                <a:xfrm rot="2700000">
                  <a:off x="1077571" y="10408037"/>
                  <a:ext cx="412047" cy="411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Isosceles Triangle 144">
                  <a:extLst>
                    <a:ext uri="{FF2B5EF4-FFF2-40B4-BE49-F238E27FC236}">
                      <a16:creationId xmlns:a16="http://schemas.microsoft.com/office/drawing/2014/main" id="{0CFC7D56-28F6-655A-561A-156C21402553}"/>
                    </a:ext>
                  </a:extLst>
                </p:cNvPr>
                <p:cNvSpPr/>
                <p:nvPr/>
              </p:nvSpPr>
              <p:spPr>
                <a:xfrm rot="16200000" flipH="1">
                  <a:off x="1000169" y="10616902"/>
                  <a:ext cx="274622" cy="280300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C585BBF6-2E3D-2C63-BB01-FD7D43B4EC7E}"/>
                </a:ext>
              </a:extLst>
            </p:cNvPr>
            <p:cNvSpPr txBox="1"/>
            <p:nvPr/>
          </p:nvSpPr>
          <p:spPr>
            <a:xfrm>
              <a:off x="404050" y="9180505"/>
              <a:ext cx="1042481" cy="397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Key: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E74E31D-91E0-78E8-C898-FCD055522A0E}"/>
                </a:ext>
              </a:extLst>
            </p:cNvPr>
            <p:cNvSpPr txBox="1"/>
            <p:nvPr/>
          </p:nvSpPr>
          <p:spPr>
            <a:xfrm>
              <a:off x="1489951" y="9748100"/>
              <a:ext cx="18205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Autism spectrum disorder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2A0A1F1B-F389-896B-14DC-4B8F2218F79C}"/>
                </a:ext>
              </a:extLst>
            </p:cNvPr>
            <p:cNvSpPr txBox="1"/>
            <p:nvPr/>
          </p:nvSpPr>
          <p:spPr>
            <a:xfrm>
              <a:off x="1489950" y="10598367"/>
              <a:ext cx="1643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Cervical Cancer</a:t>
              </a:r>
            </a:p>
          </p:txBody>
        </p:sp>
      </p:grpSp>
      <p:sp>
        <p:nvSpPr>
          <p:cNvPr id="170" name="Isosceles Triangle 169">
            <a:extLst>
              <a:ext uri="{FF2B5EF4-FFF2-40B4-BE49-F238E27FC236}">
                <a16:creationId xmlns:a16="http://schemas.microsoft.com/office/drawing/2014/main" id="{ABB9A5FD-D71D-F9F0-DEC0-47A60712D026}"/>
              </a:ext>
            </a:extLst>
          </p:cNvPr>
          <p:cNvSpPr/>
          <p:nvPr/>
        </p:nvSpPr>
        <p:spPr>
          <a:xfrm rot="7987509">
            <a:off x="7469459" y="9120966"/>
            <a:ext cx="297201" cy="11791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4F3DE2F-EA34-3151-7A13-2BEF38F8E841}"/>
              </a:ext>
            </a:extLst>
          </p:cNvPr>
          <p:cNvGrpSpPr/>
          <p:nvPr/>
        </p:nvGrpSpPr>
        <p:grpSpPr>
          <a:xfrm>
            <a:off x="13156372" y="9151593"/>
            <a:ext cx="850202" cy="548640"/>
            <a:chOff x="9145284" y="9126247"/>
            <a:chExt cx="850202" cy="54864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C0E3588-FB5E-571C-29D4-2CE24E793B84}"/>
                </a:ext>
              </a:extLst>
            </p:cNvPr>
            <p:cNvSpPr/>
            <p:nvPr/>
          </p:nvSpPr>
          <p:spPr>
            <a:xfrm>
              <a:off x="9296065" y="9126247"/>
              <a:ext cx="548640" cy="5486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7EDF979-91A0-A137-F298-00B59718A823}"/>
                </a:ext>
              </a:extLst>
            </p:cNvPr>
            <p:cNvSpPr txBox="1"/>
            <p:nvPr/>
          </p:nvSpPr>
          <p:spPr>
            <a:xfrm>
              <a:off x="9145284" y="9178825"/>
              <a:ext cx="850202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500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27BD12C-10D0-D607-8A7E-E5ACF5E9112E}"/>
              </a:ext>
            </a:extLst>
          </p:cNvPr>
          <p:cNvSpPr txBox="1"/>
          <p:nvPr/>
        </p:nvSpPr>
        <p:spPr>
          <a:xfrm>
            <a:off x="1881078" y="12146659"/>
            <a:ext cx="3193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RPL = recurrent pregnancy loss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E9EC11-0EDE-D578-560E-0B96C8709DB4}"/>
              </a:ext>
            </a:extLst>
          </p:cNvPr>
          <p:cNvSpPr txBox="1"/>
          <p:nvPr/>
        </p:nvSpPr>
        <p:spPr>
          <a:xfrm>
            <a:off x="12854323" y="9743469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26</a:t>
            </a:r>
          </a:p>
          <a:p>
            <a:pPr algn="ctr"/>
            <a:r>
              <a:rPr lang="en-US" dirty="0"/>
              <a:t>Autism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62E291-7C10-A34B-1427-5E9584E968EA}"/>
              </a:ext>
            </a:extLst>
          </p:cNvPr>
          <p:cNvSpPr/>
          <p:nvPr/>
        </p:nvSpPr>
        <p:spPr>
          <a:xfrm>
            <a:off x="13317955" y="9149934"/>
            <a:ext cx="274320" cy="274320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7D2FC47-4D48-DE06-37D6-C5EC7C78564F}"/>
              </a:ext>
            </a:extLst>
          </p:cNvPr>
          <p:cNvCxnSpPr>
            <a:cxnSpLocks/>
          </p:cNvCxnSpPr>
          <p:nvPr/>
        </p:nvCxnSpPr>
        <p:spPr>
          <a:xfrm>
            <a:off x="7357692" y="9491472"/>
            <a:ext cx="0" cy="15910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9B145F08-7667-83F8-570F-B97A1F3A11E9}"/>
              </a:ext>
            </a:extLst>
          </p:cNvPr>
          <p:cNvSpPr/>
          <p:nvPr/>
        </p:nvSpPr>
        <p:spPr>
          <a:xfrm>
            <a:off x="6322462" y="9216795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86D17EE-8A7E-E5D4-79CB-56053D30BF7C}"/>
              </a:ext>
            </a:extLst>
          </p:cNvPr>
          <p:cNvSpPr txBox="1"/>
          <p:nvPr/>
        </p:nvSpPr>
        <p:spPr>
          <a:xfrm>
            <a:off x="5798740" y="9772841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27</a:t>
            </a:r>
          </a:p>
          <a:p>
            <a:pPr algn="ctr"/>
            <a:r>
              <a:rPr lang="en-US" dirty="0"/>
              <a:t>A+W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ACDF71A-5C86-4EAA-4468-01073C34BA8E}"/>
              </a:ext>
            </a:extLst>
          </p:cNvPr>
          <p:cNvCxnSpPr>
            <a:cxnSpLocks/>
          </p:cNvCxnSpPr>
          <p:nvPr/>
        </p:nvCxnSpPr>
        <p:spPr>
          <a:xfrm>
            <a:off x="12592812" y="13868239"/>
            <a:ext cx="73152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463EB05-CFA1-1225-9EE8-A28487B5E1E7}"/>
              </a:ext>
            </a:extLst>
          </p:cNvPr>
          <p:cNvCxnSpPr>
            <a:cxnSpLocks/>
          </p:cNvCxnSpPr>
          <p:nvPr/>
        </p:nvCxnSpPr>
        <p:spPr>
          <a:xfrm flipH="1">
            <a:off x="6882827" y="9485917"/>
            <a:ext cx="79813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3EB0514-B777-B943-3A22-AB5B3A082ADC}"/>
              </a:ext>
            </a:extLst>
          </p:cNvPr>
          <p:cNvCxnSpPr>
            <a:cxnSpLocks/>
            <a:stCxn id="46" idx="2"/>
            <a:endCxn id="2" idx="0"/>
          </p:cNvCxnSpPr>
          <p:nvPr/>
        </p:nvCxnSpPr>
        <p:spPr>
          <a:xfrm flipH="1">
            <a:off x="13581473" y="7784176"/>
            <a:ext cx="18768" cy="13674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riangle 66">
            <a:extLst>
              <a:ext uri="{FF2B5EF4-FFF2-40B4-BE49-F238E27FC236}">
                <a16:creationId xmlns:a16="http://schemas.microsoft.com/office/drawing/2014/main" id="{C475EC6D-F29F-4319-91A2-536E8B1E6C5E}"/>
              </a:ext>
            </a:extLst>
          </p:cNvPr>
          <p:cNvSpPr/>
          <p:nvPr/>
        </p:nvSpPr>
        <p:spPr>
          <a:xfrm>
            <a:off x="6876288" y="11082528"/>
            <a:ext cx="960120" cy="64008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ysClr val="windowText" lastClr="000000"/>
                </a:solidFill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B7A7473-5EF5-F307-5DC2-FFB8A0E66EC9}"/>
              </a:ext>
            </a:extLst>
          </p:cNvPr>
          <p:cNvSpPr txBox="1"/>
          <p:nvPr/>
        </p:nvSpPr>
        <p:spPr>
          <a:xfrm>
            <a:off x="5699680" y="11790617"/>
            <a:ext cx="351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 </a:t>
            </a:r>
            <a:r>
              <a:rPr lang="en-US" dirty="0" err="1"/>
              <a:t>wks</a:t>
            </a:r>
            <a:r>
              <a:rPr lang="en-US" dirty="0"/>
              <a:t>, 10wks, 8 </a:t>
            </a:r>
            <a:r>
              <a:rPr lang="en-US" dirty="0" err="1"/>
              <a:t>wks</a:t>
            </a:r>
            <a:r>
              <a:rPr lang="en-US" dirty="0"/>
              <a:t>, 11 </a:t>
            </a:r>
            <a:r>
              <a:rPr lang="en-US" dirty="0" err="1"/>
              <a:t>wks</a:t>
            </a:r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83DBEB2-8EF8-4AE8-FD0E-25889EDD528A}"/>
              </a:ext>
            </a:extLst>
          </p:cNvPr>
          <p:cNvCxnSpPr>
            <a:cxnSpLocks/>
          </p:cNvCxnSpPr>
          <p:nvPr/>
        </p:nvCxnSpPr>
        <p:spPr>
          <a:xfrm>
            <a:off x="11468543" y="8226392"/>
            <a:ext cx="0" cy="9394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E7676C93-B752-46B7-B3DE-6B8448ECA736}"/>
              </a:ext>
            </a:extLst>
          </p:cNvPr>
          <p:cNvSpPr/>
          <p:nvPr/>
        </p:nvSpPr>
        <p:spPr>
          <a:xfrm>
            <a:off x="11211454" y="9168027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9A25E4-5AAC-2BAB-4FA1-CE81155B4215}"/>
              </a:ext>
            </a:extLst>
          </p:cNvPr>
          <p:cNvSpPr txBox="1"/>
          <p:nvPr/>
        </p:nvSpPr>
        <p:spPr>
          <a:xfrm>
            <a:off x="10779172" y="9760649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31</a:t>
            </a:r>
          </a:p>
          <a:p>
            <a:pPr algn="ctr"/>
            <a:r>
              <a:rPr lang="en-US" dirty="0"/>
              <a:t>A+W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DB14051-61FE-740C-427F-2D9A4A46A698}"/>
              </a:ext>
            </a:extLst>
          </p:cNvPr>
          <p:cNvCxnSpPr>
            <a:cxnSpLocks/>
          </p:cNvCxnSpPr>
          <p:nvPr/>
        </p:nvCxnSpPr>
        <p:spPr>
          <a:xfrm>
            <a:off x="4632960" y="8227813"/>
            <a:ext cx="193243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7E5CAA8-D04A-5F5E-DB85-8E3A632EB8A6}"/>
              </a:ext>
            </a:extLst>
          </p:cNvPr>
          <p:cNvCxnSpPr>
            <a:cxnSpLocks/>
          </p:cNvCxnSpPr>
          <p:nvPr/>
        </p:nvCxnSpPr>
        <p:spPr>
          <a:xfrm>
            <a:off x="11278202" y="5510784"/>
            <a:ext cx="0" cy="10645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93482CB3-CD66-D77C-7129-E6CDD65CC74C}"/>
              </a:ext>
            </a:extLst>
          </p:cNvPr>
          <p:cNvSpPr/>
          <p:nvPr/>
        </p:nvSpPr>
        <p:spPr>
          <a:xfrm>
            <a:off x="8543866" y="3868307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76776A68-309E-356A-B745-8129C948357E}"/>
              </a:ext>
            </a:extLst>
          </p:cNvPr>
          <p:cNvSpPr/>
          <p:nvPr/>
        </p:nvSpPr>
        <p:spPr>
          <a:xfrm>
            <a:off x="10123639" y="3868307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33A69BA-6C92-E1A3-29BB-D5379D11A172}"/>
              </a:ext>
            </a:extLst>
          </p:cNvPr>
          <p:cNvSpPr txBox="1"/>
          <p:nvPr/>
        </p:nvSpPr>
        <p:spPr>
          <a:xfrm>
            <a:off x="9334162" y="4450682"/>
            <a:ext cx="215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 80’s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3B85B04-90E1-D50C-F7AE-9CF580662A36}"/>
              </a:ext>
            </a:extLst>
          </p:cNvPr>
          <p:cNvSpPr txBox="1"/>
          <p:nvPr/>
        </p:nvSpPr>
        <p:spPr>
          <a:xfrm>
            <a:off x="8044059" y="4450682"/>
            <a:ext cx="1511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d.80s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17D28F3-6F7C-875A-EB8A-00A23021C13E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9649823" y="4144511"/>
            <a:ext cx="17525" cy="2419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9548184D-F76C-4C8B-86C7-0DAF93FD6C67}"/>
              </a:ext>
            </a:extLst>
          </p:cNvPr>
          <p:cNvCxnSpPr>
            <a:cxnSpLocks/>
          </p:cNvCxnSpPr>
          <p:nvPr/>
        </p:nvCxnSpPr>
        <p:spPr>
          <a:xfrm>
            <a:off x="9089788" y="4138797"/>
            <a:ext cx="1031133" cy="57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2FA4FF6E-B3C4-B5FD-AB78-7739B139A1F7}"/>
              </a:ext>
            </a:extLst>
          </p:cNvPr>
          <p:cNvCxnSpPr>
            <a:cxnSpLocks/>
          </p:cNvCxnSpPr>
          <p:nvPr/>
        </p:nvCxnSpPr>
        <p:spPr>
          <a:xfrm flipH="1">
            <a:off x="10055094" y="3794185"/>
            <a:ext cx="683056" cy="7197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B0DDA95-4075-3A7F-36F4-2DCA2F91F26D}"/>
              </a:ext>
            </a:extLst>
          </p:cNvPr>
          <p:cNvCxnSpPr>
            <a:cxnSpLocks/>
          </p:cNvCxnSpPr>
          <p:nvPr/>
        </p:nvCxnSpPr>
        <p:spPr>
          <a:xfrm flipH="1">
            <a:off x="8471648" y="3796894"/>
            <a:ext cx="684577" cy="7020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295DE685-A59C-DEA1-FEDB-E414106C26EF}"/>
              </a:ext>
            </a:extLst>
          </p:cNvPr>
          <p:cNvSpPr/>
          <p:nvPr/>
        </p:nvSpPr>
        <p:spPr>
          <a:xfrm>
            <a:off x="1374970" y="3831731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22A0C867-1330-D9BD-A20D-18D73FE1D58B}"/>
              </a:ext>
            </a:extLst>
          </p:cNvPr>
          <p:cNvSpPr/>
          <p:nvPr/>
        </p:nvSpPr>
        <p:spPr>
          <a:xfrm>
            <a:off x="2954743" y="3831731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308137B-C48B-9C08-7486-1C884E16B6B8}"/>
              </a:ext>
            </a:extLst>
          </p:cNvPr>
          <p:cNvSpPr txBox="1"/>
          <p:nvPr/>
        </p:nvSpPr>
        <p:spPr>
          <a:xfrm>
            <a:off x="2183554" y="4414106"/>
            <a:ext cx="215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 90’s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98814B5-D5D4-FB72-33CE-FB1955805E56}"/>
              </a:ext>
            </a:extLst>
          </p:cNvPr>
          <p:cNvCxnSpPr>
            <a:cxnSpLocks/>
          </p:cNvCxnSpPr>
          <p:nvPr/>
        </p:nvCxnSpPr>
        <p:spPr>
          <a:xfrm>
            <a:off x="2480927" y="4107935"/>
            <a:ext cx="0" cy="1461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586600A9-AB4A-3BD3-0FA5-D4FE5E339E56}"/>
              </a:ext>
            </a:extLst>
          </p:cNvPr>
          <p:cNvCxnSpPr>
            <a:cxnSpLocks/>
          </p:cNvCxnSpPr>
          <p:nvPr/>
        </p:nvCxnSpPr>
        <p:spPr>
          <a:xfrm>
            <a:off x="1920892" y="4102221"/>
            <a:ext cx="1031133" cy="57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460827A3-2A8C-B3CF-EF0F-AA8BF18E856F}"/>
              </a:ext>
            </a:extLst>
          </p:cNvPr>
          <p:cNvCxnSpPr>
            <a:cxnSpLocks/>
          </p:cNvCxnSpPr>
          <p:nvPr/>
        </p:nvCxnSpPr>
        <p:spPr>
          <a:xfrm flipH="1">
            <a:off x="2886198" y="3757609"/>
            <a:ext cx="683056" cy="7197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958E2F-675C-5F24-3770-7253D96C1496}"/>
              </a:ext>
            </a:extLst>
          </p:cNvPr>
          <p:cNvCxnSpPr>
            <a:cxnSpLocks/>
          </p:cNvCxnSpPr>
          <p:nvPr/>
        </p:nvCxnSpPr>
        <p:spPr>
          <a:xfrm flipH="1">
            <a:off x="1302752" y="3760318"/>
            <a:ext cx="684577" cy="7020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BC2711D1-08B3-F56E-2ECE-ACA99730C155}"/>
              </a:ext>
            </a:extLst>
          </p:cNvPr>
          <p:cNvSpPr txBox="1"/>
          <p:nvPr/>
        </p:nvSpPr>
        <p:spPr>
          <a:xfrm>
            <a:off x="950976" y="4468970"/>
            <a:ext cx="1511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d.70s</a:t>
            </a: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A779216-0E03-CF5B-55AD-EB5097958434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6596782" y="8211312"/>
            <a:ext cx="0" cy="10054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7F57E8C9-8E8E-049F-3BB3-172E1536AC5E}"/>
              </a:ext>
            </a:extLst>
          </p:cNvPr>
          <p:cNvSpPr txBox="1"/>
          <p:nvPr/>
        </p:nvSpPr>
        <p:spPr>
          <a:xfrm>
            <a:off x="3013434" y="7318670"/>
            <a:ext cx="15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60</a:t>
            </a:r>
          </a:p>
          <a:p>
            <a:pPr algn="ctr"/>
            <a:r>
              <a:rPr lang="en-US" dirty="0"/>
              <a:t>A+W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B5DD855D-896A-BFD1-B3F3-9E4D66AD7201}"/>
              </a:ext>
            </a:extLst>
          </p:cNvPr>
          <p:cNvSpPr txBox="1"/>
          <p:nvPr/>
        </p:nvSpPr>
        <p:spPr>
          <a:xfrm>
            <a:off x="4916112" y="7272503"/>
            <a:ext cx="1042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57</a:t>
            </a:r>
          </a:p>
          <a:p>
            <a:pPr algn="ctr"/>
            <a:r>
              <a:rPr lang="en-US" dirty="0"/>
              <a:t>A+W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C244F8E-BB7C-1D53-746C-BF319D1A8D97}"/>
              </a:ext>
            </a:extLst>
          </p:cNvPr>
          <p:cNvCxnSpPr>
            <a:cxnSpLocks/>
          </p:cNvCxnSpPr>
          <p:nvPr/>
        </p:nvCxnSpPr>
        <p:spPr>
          <a:xfrm>
            <a:off x="1255776" y="5563861"/>
            <a:ext cx="2548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797DCDA9-8638-766C-36C6-71711A294DF6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3791124" y="5547360"/>
            <a:ext cx="28342" cy="1149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B94554B-A3ED-6FF0-7950-FEB604C5AEEC}"/>
              </a:ext>
            </a:extLst>
          </p:cNvPr>
          <p:cNvSpPr/>
          <p:nvPr/>
        </p:nvSpPr>
        <p:spPr>
          <a:xfrm>
            <a:off x="4233994" y="3837827"/>
            <a:ext cx="548640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AE9C476A-7C38-9683-5E63-CD80ED61A541}"/>
              </a:ext>
            </a:extLst>
          </p:cNvPr>
          <p:cNvSpPr/>
          <p:nvPr/>
        </p:nvSpPr>
        <p:spPr>
          <a:xfrm>
            <a:off x="5813767" y="3837827"/>
            <a:ext cx="548640" cy="54864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ED4E8DC8-B1A1-8C51-4A7D-3B39070F1E0B}"/>
              </a:ext>
            </a:extLst>
          </p:cNvPr>
          <p:cNvSpPr txBox="1"/>
          <p:nvPr/>
        </p:nvSpPr>
        <p:spPr>
          <a:xfrm>
            <a:off x="5042578" y="4420202"/>
            <a:ext cx="215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 80’s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C56E9754-A73E-C33E-04A5-F3CC051E07F4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339951" y="4114031"/>
            <a:ext cx="59288" cy="25828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B85BDF9-9518-C76D-0A74-CCCCF1CD4A8C}"/>
              </a:ext>
            </a:extLst>
          </p:cNvPr>
          <p:cNvCxnSpPr>
            <a:cxnSpLocks/>
          </p:cNvCxnSpPr>
          <p:nvPr/>
        </p:nvCxnSpPr>
        <p:spPr>
          <a:xfrm>
            <a:off x="4779916" y="4108317"/>
            <a:ext cx="1031133" cy="57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CEF5E4FE-3036-7312-E628-FB82A30A02B3}"/>
              </a:ext>
            </a:extLst>
          </p:cNvPr>
          <p:cNvCxnSpPr>
            <a:cxnSpLocks/>
          </p:cNvCxnSpPr>
          <p:nvPr/>
        </p:nvCxnSpPr>
        <p:spPr>
          <a:xfrm flipH="1">
            <a:off x="5745222" y="3763705"/>
            <a:ext cx="683056" cy="7197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652563FE-4B6F-392C-55CE-93741EF03D59}"/>
              </a:ext>
            </a:extLst>
          </p:cNvPr>
          <p:cNvCxnSpPr>
            <a:cxnSpLocks/>
          </p:cNvCxnSpPr>
          <p:nvPr/>
        </p:nvCxnSpPr>
        <p:spPr>
          <a:xfrm flipH="1">
            <a:off x="4161776" y="3766414"/>
            <a:ext cx="684577" cy="7020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8226D1E0-1467-298A-D866-CD7C51D7BDD1}"/>
              </a:ext>
            </a:extLst>
          </p:cNvPr>
          <p:cNvSpPr txBox="1"/>
          <p:nvPr/>
        </p:nvSpPr>
        <p:spPr>
          <a:xfrm>
            <a:off x="3810000" y="4456778"/>
            <a:ext cx="1511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d.80s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2ECE55F4-2C2F-1890-D0BE-43C40E7253D4}"/>
              </a:ext>
            </a:extLst>
          </p:cNvPr>
          <p:cNvCxnSpPr>
            <a:cxnSpLocks/>
          </p:cNvCxnSpPr>
          <p:nvPr/>
        </p:nvCxnSpPr>
        <p:spPr>
          <a:xfrm flipH="1">
            <a:off x="4407408" y="8235696"/>
            <a:ext cx="220366" cy="4693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C1013518-25EE-DCCD-1ACD-03E8D14C9A68}"/>
              </a:ext>
            </a:extLst>
          </p:cNvPr>
          <p:cNvCxnSpPr>
            <a:cxnSpLocks/>
          </p:cNvCxnSpPr>
          <p:nvPr/>
        </p:nvCxnSpPr>
        <p:spPr>
          <a:xfrm flipH="1">
            <a:off x="4212336" y="8729472"/>
            <a:ext cx="4693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302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287</TotalTime>
  <Words>87</Words>
  <Application>Microsoft Macintosh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Hutto, Katie</dc:creator>
  <cp:lastModifiedBy>Moy, Victoria Frances</cp:lastModifiedBy>
  <cp:revision>15</cp:revision>
  <dcterms:created xsi:type="dcterms:W3CDTF">2023-10-31T20:10:03Z</dcterms:created>
  <dcterms:modified xsi:type="dcterms:W3CDTF">2025-07-01T14:18:17Z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2025-06-23T20:12:11Z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53d1430f-9f33-4924-afff-18fc94606b86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10, 3, 0, 2</vt:lpwstr>
  </property>
</Properties>
</file>