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 autoAdjust="0"/>
    <p:restoredTop sz="94633" autoAdjust="0"/>
  </p:normalViewPr>
  <p:slideViewPr>
    <p:cSldViewPr snapToGrid="0" snapToObjects="1">
      <p:cViewPr varScale="1">
        <p:scale>
          <a:sx n="83" d="100"/>
          <a:sy n="83" d="100"/>
        </p:scale>
        <p:origin x="-90" y="-21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1588" y="2193637"/>
            <a:ext cx="8072584" cy="777393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400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1588" y="2971030"/>
            <a:ext cx="8072583" cy="75405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500">
                <a:solidFill>
                  <a:schemeClr val="bg1">
                    <a:lumMod val="50000"/>
                  </a:schemeClr>
                </a:solidFill>
                <a:latin typeface="Calibri"/>
                <a:cs typeface="Calibr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subtitle</a:t>
            </a:r>
            <a:endParaRPr lang="en-US" dirty="0"/>
          </a:p>
        </p:txBody>
      </p:sp>
      <p:pic>
        <p:nvPicPr>
          <p:cNvPr id="4" name="Picture 3" descr="UAB_WORDMARK_white_taglin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1910" y="4399863"/>
            <a:ext cx="2859374" cy="651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974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358588"/>
            <a:ext cx="7670800" cy="910161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defRPr sz="3000" b="1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7106"/>
            <a:ext cx="8229600" cy="3419145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800"/>
              </a:spcBef>
              <a:spcAft>
                <a:spcPts val="0"/>
              </a:spcAft>
              <a:buFont typeface="Arial"/>
              <a:buChar char="•"/>
              <a:defRPr sz="2800" b="0" i="0">
                <a:latin typeface="Calibri"/>
                <a:cs typeface="Calibri"/>
              </a:defRPr>
            </a:lvl1pPr>
            <a:lvl2pPr marL="684213" indent="-339725">
              <a:spcBef>
                <a:spcPts val="800"/>
              </a:spcBef>
              <a:spcAft>
                <a:spcPts val="0"/>
              </a:spcAft>
              <a:buFont typeface="Arial"/>
              <a:buChar char="•"/>
              <a:tabLst>
                <a:tab pos="627063" algn="l"/>
              </a:tabLst>
              <a:defRPr sz="2400" b="0" i="0">
                <a:latin typeface="Calibri"/>
                <a:cs typeface="Calibri"/>
              </a:defRPr>
            </a:lvl2pPr>
            <a:lvl3pPr marL="971550" indent="-231775">
              <a:spcBef>
                <a:spcPts val="800"/>
              </a:spcBef>
              <a:spcAft>
                <a:spcPts val="0"/>
              </a:spcAft>
              <a:buFont typeface="Arial"/>
              <a:buChar char="•"/>
              <a:defRPr sz="2000" b="0" i="0">
                <a:latin typeface="Calibri"/>
                <a:cs typeface="Calibri"/>
              </a:defRPr>
            </a:lvl3pPr>
            <a:lvl4pPr marL="1316038" indent="-287338">
              <a:spcBef>
                <a:spcPts val="800"/>
              </a:spcBef>
              <a:spcAft>
                <a:spcPts val="0"/>
              </a:spcAft>
              <a:buFont typeface="Arial"/>
              <a:buChar char="•"/>
              <a:defRPr sz="1600" b="0" i="0">
                <a:latin typeface="Calibri"/>
                <a:cs typeface="Calibri"/>
              </a:defRPr>
            </a:lvl4pPr>
            <a:lvl5pPr marL="1598613" indent="-282575">
              <a:defRPr b="0" i="0">
                <a:latin typeface="Avenir Roman"/>
                <a:cs typeface="Avenir Roman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pic>
        <p:nvPicPr>
          <p:cNvPr id="4" name="Picture 3" descr="site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0824" y="4816817"/>
            <a:ext cx="1733176" cy="304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4968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Only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358588"/>
            <a:ext cx="7670800" cy="910161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defRPr sz="3000" b="1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4" name="Picture 3" descr="site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0824" y="4816817"/>
            <a:ext cx="1733176" cy="304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712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 userDrawn="1"/>
        </p:nvSpPr>
        <p:spPr>
          <a:xfrm>
            <a:off x="457200" y="843075"/>
            <a:ext cx="8229600" cy="425673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000" kern="1200">
                <a:solidFill>
                  <a:schemeClr val="accent3">
                    <a:lumMod val="75000"/>
                  </a:schemeClr>
                </a:solidFill>
                <a:latin typeface="Avenir Heavy"/>
                <a:ea typeface="+mj-ea"/>
                <a:cs typeface="Avenir Heavy"/>
              </a:defRPr>
            </a:lvl1pPr>
          </a:lstStyle>
          <a:p>
            <a:r>
              <a:rPr lang="en-US" sz="3000" dirty="0" smtClean="0">
                <a:solidFill>
                  <a:schemeClr val="bg1"/>
                </a:solidFill>
                <a:latin typeface="Calibri"/>
                <a:cs typeface="Calibri"/>
              </a:rPr>
              <a:t>Click to edit Master title style</a:t>
            </a:r>
            <a:endParaRPr lang="en-US" sz="30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pic>
        <p:nvPicPr>
          <p:cNvPr id="3" name="Picture 2" descr="UAB_WORDMARK_white_taglin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1910" y="4399863"/>
            <a:ext cx="2859374" cy="651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768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7309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5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venir Heavy"/>
          <a:ea typeface="+mj-ea"/>
          <a:cs typeface="Avenir Heavy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875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333043"/>
      </p:ext>
    </p:extLst>
  </p:cSld>
  <p:clrMapOvr>
    <a:masterClrMapping/>
  </p:clrMapOvr>
</p:sld>
</file>

<file path=ppt/theme/theme1.xml><?xml version="1.0" encoding="utf-8"?>
<a:theme xmlns:a="http://schemas.openxmlformats.org/drawingml/2006/main" name="Medical_Mosaic_template">
  <a:themeElements>
    <a:clrScheme name="Custom 11">
      <a:dk1>
        <a:srgbClr val="003C19"/>
      </a:dk1>
      <a:lt1>
        <a:sysClr val="window" lastClr="FFFFFF"/>
      </a:lt1>
      <a:dk2>
        <a:srgbClr val="83A4A5"/>
      </a:dk2>
      <a:lt2>
        <a:srgbClr val="EEECE1"/>
      </a:lt2>
      <a:accent1>
        <a:srgbClr val="155E45"/>
      </a:accent1>
      <a:accent2>
        <a:srgbClr val="C0914F"/>
      </a:accent2>
      <a:accent3>
        <a:srgbClr val="859541"/>
      </a:accent3>
      <a:accent4>
        <a:srgbClr val="7F7F7F"/>
      </a:accent4>
      <a:accent5>
        <a:srgbClr val="DDCE84"/>
      </a:accent5>
      <a:accent6>
        <a:srgbClr val="CDBF2F"/>
      </a:accent6>
      <a:hlink>
        <a:srgbClr val="A9AA01"/>
      </a:hlink>
      <a:folHlink>
        <a:srgbClr val="21807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Medical_Mosaic_template</Template>
  <TotalTime>0</TotalTime>
  <Words>0</Words>
  <Application>Microsoft Office PowerPoint</Application>
  <PresentationFormat>On-screen Show (16:9)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Medical_Mosaic_template</vt:lpstr>
      <vt:lpstr>PowerPoint Presentation</vt:lpstr>
      <vt:lpstr>PowerPoint Presentation</vt:lpstr>
    </vt:vector>
  </TitlesOfParts>
  <Company>UAB Health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Desiree E. Morgan</dc:creator>
  <cp:lastModifiedBy>Desiree E. Morgan</cp:lastModifiedBy>
  <cp:revision>1</cp:revision>
  <dcterms:created xsi:type="dcterms:W3CDTF">2015-03-03T14:49:04Z</dcterms:created>
  <dcterms:modified xsi:type="dcterms:W3CDTF">2015-03-03T14:49:50Z</dcterms:modified>
</cp:coreProperties>
</file>