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1187005-84C7-4E7C-B574-B4123B907031}" type="datetimeFigureOut">
              <a:rPr lang="en-US" smtClean="0"/>
              <a:t>8/25/2021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A89DA91-DD9D-4B72-A2E8-98CAFF06B9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509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1E86003A-E845-4B64-AFD4-A31792A5B411}" type="datetimeFigureOut">
              <a:rPr lang="en-US" smtClean="0"/>
              <a:t>8/25/2021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ED47054E-6F3D-4F7F-BD2D-997D3259FA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002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47054E-6F3D-4F7F-BD2D-997D3259FAD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466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FF6976-C790-4559-9032-CC52840D4DA9}" type="datetimeFigureOut">
              <a:rPr lang="en-US" smtClean="0"/>
              <a:t>8/25/2021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06F6E5-2F37-400D-8E40-BFBF73FB863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6976-C790-4559-9032-CC52840D4DA9}" type="datetimeFigureOut">
              <a:rPr lang="en-US" smtClean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6F6E5-2F37-400D-8E40-BFBF73FB863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6976-C790-4559-9032-CC52840D4DA9}" type="datetimeFigureOut">
              <a:rPr lang="en-US" smtClean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6F6E5-2F37-400D-8E40-BFBF73FB863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6976-C790-4559-9032-CC52840D4DA9}" type="datetimeFigureOut">
              <a:rPr lang="en-US" smtClean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6F6E5-2F37-400D-8E40-BFBF73FB8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6976-C790-4559-9032-CC52840D4DA9}" type="datetimeFigureOut">
              <a:rPr lang="en-US" smtClean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6F6E5-2F37-400D-8E40-BFBF73FB8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6976-C790-4559-9032-CC52840D4DA9}" type="datetimeFigureOut">
              <a:rPr lang="en-US" smtClean="0"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6F6E5-2F37-400D-8E40-BFBF73FB8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6976-C790-4559-9032-CC52840D4DA9}" type="datetimeFigureOut">
              <a:rPr lang="en-US" smtClean="0"/>
              <a:t>8/25/2021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6F6E5-2F37-400D-8E40-BFBF73FB863C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6976-C790-4559-9032-CC52840D4DA9}" type="datetimeFigureOut">
              <a:rPr lang="en-US" smtClean="0"/>
              <a:t>8/25/2021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6F6E5-2F37-400D-8E40-BFBF73FB8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F6976-C790-4559-9032-CC52840D4DA9}" type="datetimeFigureOut">
              <a:rPr lang="en-US" smtClean="0"/>
              <a:t>8/25/2021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6F6E5-2F37-400D-8E40-BFBF73FB863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6FF6976-C790-4559-9032-CC52840D4DA9}" type="datetimeFigureOut">
              <a:rPr lang="en-US" smtClean="0"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6F6E5-2F37-400D-8E40-BFBF73FB863C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FF6976-C790-4559-9032-CC52840D4DA9}" type="datetimeFigureOut">
              <a:rPr lang="en-US" smtClean="0"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006F6E5-2F37-400D-8E40-BFBF73FB8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6FF6976-C790-4559-9032-CC52840D4DA9}" type="datetimeFigureOut">
              <a:rPr lang="en-US" smtClean="0"/>
              <a:t>8/25/2021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006F6E5-2F37-400D-8E40-BFBF73FB863C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CAPA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 Write a Simple and Effective CAPA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540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CAPA PLAN</a:t>
            </a:r>
            <a:endParaRPr lang="en-US" dirty="0"/>
          </a:p>
          <a:p>
            <a:r>
              <a:rPr lang="en-US" dirty="0" smtClean="0"/>
              <a:t>What is the difference between CAP and CAPA?</a:t>
            </a:r>
          </a:p>
          <a:p>
            <a:r>
              <a:rPr lang="en-US" dirty="0" smtClean="0"/>
              <a:t>CAP=Corrective Action Plan</a:t>
            </a:r>
          </a:p>
          <a:p>
            <a:r>
              <a:rPr lang="en-US" dirty="0" smtClean="0"/>
              <a:t>CAPA=Corrective Action and Preventive Action Plan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CAPA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235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personally make a mistake more than once</a:t>
            </a:r>
          </a:p>
          <a:p>
            <a:r>
              <a:rPr lang="en-US" dirty="0" smtClean="0"/>
              <a:t>If you identify a pattern of errors</a:t>
            </a:r>
          </a:p>
          <a:p>
            <a:r>
              <a:rPr lang="en-US" dirty="0" smtClean="0"/>
              <a:t>If a procedure consistently fails</a:t>
            </a:r>
          </a:p>
          <a:p>
            <a:r>
              <a:rPr lang="en-US" dirty="0" smtClean="0"/>
              <a:t>Retraining is not working</a:t>
            </a:r>
          </a:p>
          <a:p>
            <a:r>
              <a:rPr lang="en-US" dirty="0" smtClean="0"/>
              <a:t>Your study participants are constantly non-complaint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Who needs a CAPA?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030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>
              <a:buAutoNum type="arabicPeriod"/>
            </a:pPr>
            <a:r>
              <a:rPr lang="en-US" dirty="0" smtClean="0"/>
              <a:t>Identify an issue</a:t>
            </a:r>
          </a:p>
          <a:p>
            <a:pPr marL="624078" indent="-514350">
              <a:buAutoNum type="arabicPeriod"/>
            </a:pPr>
            <a:r>
              <a:rPr lang="en-US" dirty="0" smtClean="0"/>
              <a:t>Define the root cause of the issue</a:t>
            </a:r>
          </a:p>
          <a:p>
            <a:pPr marL="624078" indent="-514350">
              <a:buAutoNum type="arabicPeriod"/>
            </a:pPr>
            <a:r>
              <a:rPr lang="en-US" dirty="0" smtClean="0"/>
              <a:t>Correct the issue</a:t>
            </a:r>
          </a:p>
          <a:p>
            <a:pPr marL="624078" indent="-514350">
              <a:buAutoNum type="arabicPeriod"/>
            </a:pPr>
            <a:r>
              <a:rPr lang="en-US" dirty="0" smtClean="0"/>
              <a:t>Develop a plan to prevent the issue from reoccurring</a:t>
            </a:r>
          </a:p>
          <a:p>
            <a:pPr marL="624078" indent="-514350">
              <a:buAutoNum type="arabicPeriod"/>
            </a:pPr>
            <a:r>
              <a:rPr lang="en-US" dirty="0" smtClean="0"/>
              <a:t>Implement the plan to prevent the issue</a:t>
            </a:r>
          </a:p>
          <a:p>
            <a:pPr marL="624078" indent="-514350">
              <a:buAutoNum type="arabicPeriod"/>
            </a:pPr>
            <a:r>
              <a:rPr lang="en-US" dirty="0" smtClean="0"/>
              <a:t>Follow-up on and evaluate the plan implemented</a:t>
            </a:r>
          </a:p>
          <a:p>
            <a:pPr marL="624078" indent="-514350">
              <a:buAutoNum type="arabicPeriod"/>
            </a:pPr>
            <a:r>
              <a:rPr lang="en-US" dirty="0" smtClean="0"/>
              <a:t>Repeat as necessary</a:t>
            </a:r>
          </a:p>
          <a:p>
            <a:pPr marL="624078" indent="-514350">
              <a:buAutoNum type="arabicPeriod"/>
            </a:pPr>
            <a:r>
              <a:rPr lang="en-US" dirty="0" smtClean="0"/>
              <a:t>Document closure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8 Steps of a CAPA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9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Objective: address and correct current issue and prevent future similar issues from occurring</a:t>
            </a:r>
          </a:p>
          <a:p>
            <a:r>
              <a:rPr lang="en-US" dirty="0" smtClean="0"/>
              <a:t>Identify the W’s and one 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When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Where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How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Writing a Procedure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046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Corrective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What is the issue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Why is there an issue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How will the issue be corrected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When was the correction made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Who was involved in the correction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Document resolution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CAPA Plan 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25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Preventive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What is the issue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Why is there an issue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What is the plan to prevent the issue in the future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When and How will the plan be implemented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When and How will the plan be evaluated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Documented resolution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CAPA Plan 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028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Implementing a CAPA Plan</a:t>
            </a:r>
          </a:p>
          <a:p>
            <a:r>
              <a:rPr lang="en-US" dirty="0" smtClean="0"/>
              <a:t>Corrective Action</a:t>
            </a:r>
          </a:p>
          <a:p>
            <a:pPr marL="624078" indent="-514350">
              <a:buAutoNum type="arabicPeriod"/>
            </a:pPr>
            <a:r>
              <a:rPr lang="en-US" dirty="0" smtClean="0"/>
              <a:t>Communicate</a:t>
            </a:r>
          </a:p>
          <a:p>
            <a:pPr marL="624078" indent="-514350">
              <a:buAutoNum type="arabicPeriod"/>
            </a:pPr>
            <a:r>
              <a:rPr lang="en-US" dirty="0" smtClean="0"/>
              <a:t>Educate</a:t>
            </a:r>
          </a:p>
          <a:p>
            <a:pPr marL="624078" indent="-514350">
              <a:buAutoNum type="arabicPeriod"/>
            </a:pPr>
            <a:r>
              <a:rPr lang="en-US" dirty="0" smtClean="0"/>
              <a:t>Correct</a:t>
            </a:r>
            <a:endParaRPr lang="en-US" dirty="0"/>
          </a:p>
          <a:p>
            <a:pPr marL="624078" indent="-514350">
              <a:buAutoNum type="arabicPeriod"/>
            </a:pPr>
            <a:r>
              <a:rPr lang="en-US" dirty="0" smtClean="0"/>
              <a:t>Document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Preventive Action</a:t>
            </a:r>
          </a:p>
          <a:p>
            <a:pPr marL="624078" indent="-514350">
              <a:buAutoNum type="arabicPeriod"/>
            </a:pPr>
            <a:r>
              <a:rPr lang="en-US" dirty="0" smtClean="0"/>
              <a:t>Communicate</a:t>
            </a:r>
          </a:p>
          <a:p>
            <a:pPr marL="624078" indent="-514350">
              <a:buAutoNum type="arabicPeriod"/>
            </a:pPr>
            <a:r>
              <a:rPr lang="en-US" dirty="0" smtClean="0"/>
              <a:t>Educate</a:t>
            </a:r>
            <a:endParaRPr lang="en-US" dirty="0"/>
          </a:p>
          <a:p>
            <a:pPr marL="624078" indent="-514350">
              <a:buAutoNum type="arabicPeriod"/>
            </a:pPr>
            <a:r>
              <a:rPr lang="en-US" dirty="0" smtClean="0"/>
              <a:t>Implement</a:t>
            </a:r>
          </a:p>
          <a:p>
            <a:pPr marL="624078" indent="-514350">
              <a:buAutoNum type="arabicPeriod"/>
            </a:pPr>
            <a:r>
              <a:rPr lang="en-US" dirty="0" smtClean="0"/>
              <a:t>Evaluate</a:t>
            </a:r>
          </a:p>
          <a:p>
            <a:pPr marL="624078" indent="-514350">
              <a:buAutoNum type="arabicPeriod"/>
            </a:pPr>
            <a:r>
              <a:rPr lang="en-US" dirty="0" smtClean="0"/>
              <a:t>Document</a:t>
            </a: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CAPA Implementation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606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not be afraid to use a CAPA plan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Revisit your CAPA Plan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Own your improvement process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Final Thoughts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4554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</TotalTime>
  <Words>257</Words>
  <Application>Microsoft Office PowerPoint</Application>
  <PresentationFormat>On-screen Show (4:3)</PresentationFormat>
  <Paragraphs>68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CAPA</vt:lpstr>
      <vt:lpstr>CAPA</vt:lpstr>
      <vt:lpstr>Who needs a CAPA?</vt:lpstr>
      <vt:lpstr>8 Steps of a CAPA Plan</vt:lpstr>
      <vt:lpstr>Writing a Procedure</vt:lpstr>
      <vt:lpstr>CAPA Plan Form</vt:lpstr>
      <vt:lpstr>CAPA Plan Form</vt:lpstr>
      <vt:lpstr>CAPA Implementation</vt:lpstr>
      <vt:lpstr>Final Thoughts</vt:lpstr>
    </vt:vector>
  </TitlesOfParts>
  <Company>UAB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</dc:title>
  <dc:creator>Seay, Toni A</dc:creator>
  <cp:lastModifiedBy>Corvalan, Rhonda</cp:lastModifiedBy>
  <cp:revision>6</cp:revision>
  <cp:lastPrinted>2019-11-13T17:23:14Z</cp:lastPrinted>
  <dcterms:created xsi:type="dcterms:W3CDTF">2019-11-13T15:45:52Z</dcterms:created>
  <dcterms:modified xsi:type="dcterms:W3CDTF">2021-08-25T22:16:41Z</dcterms:modified>
</cp:coreProperties>
</file>